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5" r:id="rId1"/>
    <p:sldMasterId id="2147483707" r:id="rId2"/>
  </p:sldMasterIdLst>
  <p:notesMasterIdLst>
    <p:notesMasterId r:id="rId54"/>
  </p:notesMasterIdLst>
  <p:sldIdLst>
    <p:sldId id="256" r:id="rId3"/>
    <p:sldId id="257" r:id="rId4"/>
    <p:sldId id="258" r:id="rId5"/>
    <p:sldId id="259" r:id="rId6"/>
    <p:sldId id="260" r:id="rId7"/>
    <p:sldId id="261" r:id="rId8"/>
    <p:sldId id="262" r:id="rId9"/>
    <p:sldId id="264" r:id="rId10"/>
    <p:sldId id="265" r:id="rId11"/>
    <p:sldId id="268" r:id="rId12"/>
    <p:sldId id="269" r:id="rId13"/>
    <p:sldId id="323" r:id="rId14"/>
    <p:sldId id="271" r:id="rId15"/>
    <p:sldId id="272" r:id="rId16"/>
    <p:sldId id="273" r:id="rId17"/>
    <p:sldId id="325" r:id="rId18"/>
    <p:sldId id="328" r:id="rId19"/>
    <p:sldId id="329" r:id="rId20"/>
    <p:sldId id="330" r:id="rId21"/>
    <p:sldId id="331" r:id="rId22"/>
    <p:sldId id="343" r:id="rId23"/>
    <p:sldId id="332" r:id="rId24"/>
    <p:sldId id="333" r:id="rId25"/>
    <p:sldId id="344" r:id="rId26"/>
    <p:sldId id="341" r:id="rId27"/>
    <p:sldId id="334" r:id="rId28"/>
    <p:sldId id="335" r:id="rId29"/>
    <p:sldId id="336" r:id="rId30"/>
    <p:sldId id="337" r:id="rId31"/>
    <p:sldId id="338" r:id="rId32"/>
    <p:sldId id="351" r:id="rId33"/>
    <p:sldId id="354" r:id="rId34"/>
    <p:sldId id="362" r:id="rId35"/>
    <p:sldId id="363" r:id="rId36"/>
    <p:sldId id="364" r:id="rId37"/>
    <p:sldId id="365" r:id="rId38"/>
    <p:sldId id="355" r:id="rId39"/>
    <p:sldId id="359" r:id="rId40"/>
    <p:sldId id="356" r:id="rId41"/>
    <p:sldId id="357" r:id="rId42"/>
    <p:sldId id="358" r:id="rId43"/>
    <p:sldId id="352" r:id="rId44"/>
    <p:sldId id="361" r:id="rId45"/>
    <p:sldId id="348" r:id="rId46"/>
    <p:sldId id="349" r:id="rId47"/>
    <p:sldId id="350" r:id="rId48"/>
    <p:sldId id="346" r:id="rId49"/>
    <p:sldId id="347" r:id="rId50"/>
    <p:sldId id="353" r:id="rId51"/>
    <p:sldId id="360" r:id="rId52"/>
    <p:sldId id="345" r:id="rId53"/>
  </p:sldIdLst>
  <p:sldSz cx="9144000" cy="5143500" type="screen16x9"/>
  <p:notesSz cx="6858000" cy="9144000"/>
  <p:embeddedFontLst>
    <p:embeddedFont>
      <p:font typeface="Barlow" panose="00000500000000000000" pitchFamily="2" charset="0"/>
      <p:regular r:id="rId55"/>
      <p:bold r:id="rId56"/>
      <p:italic r:id="rId57"/>
      <p:boldItalic r:id="rId58"/>
    </p:embeddedFont>
    <p:embeddedFont>
      <p:font typeface="Comfortaa" panose="020B0604020202020204" charset="0"/>
      <p:regular r:id="rId59"/>
      <p:bold r:id="rId60"/>
    </p:embeddedFont>
    <p:embeddedFont>
      <p:font typeface="Lato" panose="020F0502020204030203" pitchFamily="34" charset="0"/>
      <p:regular r:id="rId61"/>
      <p:bold r:id="rId62"/>
      <p:italic r:id="rId63"/>
      <p:boldItalic r:id="rId64"/>
    </p:embeddedFont>
    <p:embeddedFont>
      <p:font typeface="Livvic" pitchFamily="2" charset="0"/>
      <p:regular r:id="rId65"/>
      <p:bold r:id="rId66"/>
      <p:italic r:id="rId67"/>
      <p:boldItalic r:id="rId68"/>
    </p:embeddedFont>
    <p:embeddedFont>
      <p:font typeface="Marvel" panose="020B0604020202020204" charset="0"/>
      <p:regular r:id="rId69"/>
      <p:bold r:id="rId70"/>
      <p:italic r:id="rId71"/>
      <p:boldItalic r:id="rId72"/>
    </p:embeddedFont>
    <p:embeddedFont>
      <p:font typeface="Open Sans" panose="020B0606030504020204" pitchFamily="34" charset="0"/>
      <p:regular r:id="rId73"/>
      <p:bold r:id="rId74"/>
      <p:italic r:id="rId75"/>
      <p:boldItalic r:id="rId76"/>
    </p:embeddedFont>
    <p:embeddedFont>
      <p:font typeface="PT Serif" panose="020A0603040505020204" pitchFamily="18" charset="0"/>
      <p:regular r:id="rId77"/>
      <p:bold r:id="rId78"/>
      <p:italic r:id="rId79"/>
      <p:boldItalic r:id="rId80"/>
    </p:embeddedFont>
    <p:embeddedFont>
      <p:font typeface="Roboto Condensed Light" panose="02000000000000000000" pitchFamily="2" charset="0"/>
      <p:regular r:id="rId81"/>
      <p:italic r:id="rId82"/>
    </p:embeddedFont>
    <p:embeddedFont>
      <p:font typeface="Thasadith" panose="020B0604020202020204" charset="-34"/>
      <p:regular r:id="rId83"/>
      <p:bold r:id="rId84"/>
      <p:italic r:id="rId85"/>
      <p:boldItalic r:id="rId8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D0F3"/>
    <a:srgbClr val="F4EDFF"/>
    <a:srgbClr val="B6A1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94589C-704E-4DAC-8171-5036EE6CC603}">
  <a:tblStyle styleId="{7B94589C-704E-4DAC-8171-5036EE6CC60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5" autoAdjust="0"/>
    <p:restoredTop sz="94660"/>
  </p:normalViewPr>
  <p:slideViewPr>
    <p:cSldViewPr snapToGrid="0">
      <p:cViewPr varScale="1">
        <p:scale>
          <a:sx n="108" d="100"/>
          <a:sy n="108" d="100"/>
        </p:scale>
        <p:origin x="787" y="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84" Type="http://schemas.openxmlformats.org/officeDocument/2006/relationships/font" Target="fonts/font30.fntdata"/><Relationship Id="rId89"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font" Target="fonts/font25.fntdata"/><Relationship Id="rId5" Type="http://schemas.openxmlformats.org/officeDocument/2006/relationships/slide" Target="slides/slide3.xml"/><Relationship Id="rId90" Type="http://schemas.openxmlformats.org/officeDocument/2006/relationships/tableStyles" Target="tableStyle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80" Type="http://schemas.openxmlformats.org/officeDocument/2006/relationships/font" Target="fonts/font26.fntdata"/><Relationship Id="rId85" Type="http://schemas.openxmlformats.org/officeDocument/2006/relationships/font" Target="fonts/font3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font" Target="fonts/font29.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font" Target="fonts/font27.fntdata"/><Relationship Id="rId86" Type="http://schemas.openxmlformats.org/officeDocument/2006/relationships/font" Target="fonts/font32.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2.fntdata"/><Relationship Id="rId87" Type="http://schemas.openxmlformats.org/officeDocument/2006/relationships/presProps" Target="presProps.xml"/><Relationship Id="rId61" Type="http://schemas.openxmlformats.org/officeDocument/2006/relationships/font" Target="fonts/font7.fntdata"/><Relationship Id="rId82" Type="http://schemas.openxmlformats.org/officeDocument/2006/relationships/font" Target="fonts/font28.fntdata"/><Relationship Id="rId19" Type="http://schemas.openxmlformats.org/officeDocument/2006/relationships/slide" Target="slides/slide1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9" name="Google Shape;107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2"/>
        <p:cNvGrpSpPr/>
        <p:nvPr/>
      </p:nvGrpSpPr>
      <p:grpSpPr>
        <a:xfrm>
          <a:off x="0" y="0"/>
          <a:ext cx="0" cy="0"/>
          <a:chOff x="0" y="0"/>
          <a:chExt cx="0" cy="0"/>
        </a:xfrm>
      </p:grpSpPr>
      <p:sp>
        <p:nvSpPr>
          <p:cNvPr id="1373" name="Google Shape;1373;g10631fd0eb6_2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4" name="Google Shape;1374;g10631fd0eb6_2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
        <p:cNvGrpSpPr/>
        <p:nvPr/>
      </p:nvGrpSpPr>
      <p:grpSpPr>
        <a:xfrm>
          <a:off x="0" y="0"/>
          <a:ext cx="0" cy="0"/>
          <a:chOff x="0" y="0"/>
          <a:chExt cx="0" cy="0"/>
        </a:xfrm>
      </p:grpSpPr>
      <p:sp>
        <p:nvSpPr>
          <p:cNvPr id="1379" name="Google Shape;1379;g10631fd0eb6_2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0" name="Google Shape;1380;g10631fd0eb6_2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4"/>
        <p:cNvGrpSpPr/>
        <p:nvPr/>
      </p:nvGrpSpPr>
      <p:grpSpPr>
        <a:xfrm>
          <a:off x="0" y="0"/>
          <a:ext cx="0" cy="0"/>
          <a:chOff x="0" y="0"/>
          <a:chExt cx="0" cy="0"/>
        </a:xfrm>
      </p:grpSpPr>
      <p:sp>
        <p:nvSpPr>
          <p:cNvPr id="1385" name="Google Shape;1385;g10631fd0eb6_2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6" name="Google Shape;1386;g10631fd0eb6_2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41775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446d71f3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446d71f3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e1d59f1729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e1d59f1729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8"/>
        <p:cNvGrpSpPr/>
        <p:nvPr/>
      </p:nvGrpSpPr>
      <p:grpSpPr>
        <a:xfrm>
          <a:off x="0" y="0"/>
          <a:ext cx="0" cy="0"/>
          <a:chOff x="0" y="0"/>
          <a:chExt cx="0" cy="0"/>
        </a:xfrm>
      </p:grpSpPr>
      <p:sp>
        <p:nvSpPr>
          <p:cNvPr id="1479" name="Google Shape;1479;gf6446d71f3_0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0" name="Google Shape;1480;gf6446d71f3_0_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446d71f3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446d71f3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55820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e1d59f1729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e1d59f1729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82015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e1d59f1729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e1d59f1729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39802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446d71f3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446d71f3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43727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e1db6935f2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e1db6935f2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27720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0270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32127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446d71f3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446d71f3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33169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446d71f3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446d71f3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51304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446d71f3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446d71f3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52060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446d71f3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446d71f3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5692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05074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10717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72071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e1db6935f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 name="Google Shape;1200;ge1db6935f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78501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00602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72478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28446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6066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39555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131286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446d71f3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446d71f3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54870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002078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446d71f3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446d71f3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4649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e1db6935f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e1db6935f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556931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996004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446d71f3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446d71f3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02688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302218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f6446d71f3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f6446d71f3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694964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38634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f6446d71f3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 name="Google Shape;1243;gf6446d71f3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
        <p:cNvGrpSpPr/>
        <p:nvPr/>
      </p:nvGrpSpPr>
      <p:grpSpPr>
        <a:xfrm>
          <a:off x="0" y="0"/>
          <a:ext cx="0" cy="0"/>
          <a:chOff x="0" y="0"/>
          <a:chExt cx="0" cy="0"/>
        </a:xfrm>
      </p:grpSpPr>
      <p:sp>
        <p:nvSpPr>
          <p:cNvPr id="1279" name="Google Shape;1279;ge1d59f1729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0" name="Google Shape;1280;ge1d59f1729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f6446d71f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f6446d71f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p:cNvGrpSpPr/>
        <p:nvPr/>
      </p:nvGrpSpPr>
      <p:grpSpPr>
        <a:xfrm>
          <a:off x="0" y="0"/>
          <a:ext cx="0" cy="0"/>
          <a:chOff x="0" y="0"/>
          <a:chExt cx="0" cy="0"/>
        </a:xfrm>
      </p:grpSpPr>
      <p:sp>
        <p:nvSpPr>
          <p:cNvPr id="1321" name="Google Shape;1321;gf6446d71f3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f6446d71f3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f6446d71f3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f6446d71f3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5" Type="http://schemas.openxmlformats.org/officeDocument/2006/relationships/hyperlink" Target="https://slack-redir.net/link?url=https%3A%2F%2Fstories.freepik.com%2F" TargetMode="External"/><Relationship Id="rId4" Type="http://schemas.openxmlformats.org/officeDocument/2006/relationships/hyperlink" Target="https://slack-redir.net/link?url=https%3A%2F%2Fwww.freepik.com%2F"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98976" y="-442224"/>
            <a:ext cx="6067158" cy="4878696"/>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18150" y="-442225"/>
            <a:ext cx="1232275" cy="1091025"/>
          </a:xfrm>
          <a:custGeom>
            <a:avLst/>
            <a:gdLst/>
            <a:ahLst/>
            <a:cxnLst/>
            <a:rect l="l" t="t" r="r" b="b"/>
            <a:pathLst>
              <a:path w="49291" h="43641" extrusionOk="0">
                <a:moveTo>
                  <a:pt x="34928" y="1"/>
                </a:moveTo>
                <a:cubicBezTo>
                  <a:pt x="33524" y="1"/>
                  <a:pt x="32096" y="348"/>
                  <a:pt x="30720" y="1114"/>
                </a:cubicBezTo>
                <a:cubicBezTo>
                  <a:pt x="29247" y="1941"/>
                  <a:pt x="27923" y="3008"/>
                  <a:pt x="26465" y="3865"/>
                </a:cubicBezTo>
                <a:cubicBezTo>
                  <a:pt x="21713" y="6632"/>
                  <a:pt x="17248" y="5444"/>
                  <a:pt x="12165" y="6121"/>
                </a:cubicBezTo>
                <a:cubicBezTo>
                  <a:pt x="8677" y="6587"/>
                  <a:pt x="5248" y="8091"/>
                  <a:pt x="3068" y="10947"/>
                </a:cubicBezTo>
                <a:cubicBezTo>
                  <a:pt x="1489" y="12977"/>
                  <a:pt x="557" y="15443"/>
                  <a:pt x="407" y="18015"/>
                </a:cubicBezTo>
                <a:cubicBezTo>
                  <a:pt x="1" y="25037"/>
                  <a:pt x="5023" y="32375"/>
                  <a:pt x="10376" y="36419"/>
                </a:cubicBezTo>
                <a:cubicBezTo>
                  <a:pt x="15557" y="40311"/>
                  <a:pt x="23044" y="43640"/>
                  <a:pt x="30082" y="43640"/>
                </a:cubicBezTo>
                <a:cubicBezTo>
                  <a:pt x="32806" y="43640"/>
                  <a:pt x="35463" y="43141"/>
                  <a:pt x="37893" y="41983"/>
                </a:cubicBezTo>
                <a:cubicBezTo>
                  <a:pt x="41742" y="40149"/>
                  <a:pt x="44749" y="36871"/>
                  <a:pt x="46088" y="32826"/>
                </a:cubicBezTo>
                <a:cubicBezTo>
                  <a:pt x="49050" y="23789"/>
                  <a:pt x="49290" y="11940"/>
                  <a:pt x="43005" y="4196"/>
                </a:cubicBezTo>
                <a:cubicBezTo>
                  <a:pt x="40943" y="1650"/>
                  <a:pt x="37991" y="1"/>
                  <a:pt x="349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1041050" y="995375"/>
            <a:ext cx="4159800" cy="21456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1041050" y="3140985"/>
            <a:ext cx="5488500" cy="33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5" name="Google Shape;15;p2"/>
          <p:cNvGrpSpPr/>
          <p:nvPr/>
        </p:nvGrpSpPr>
        <p:grpSpPr>
          <a:xfrm>
            <a:off x="-1113715" y="3104082"/>
            <a:ext cx="3240940" cy="3045231"/>
            <a:chOff x="-1113715" y="3104082"/>
            <a:chExt cx="3240940" cy="3045231"/>
          </a:xfrm>
        </p:grpSpPr>
        <p:sp>
          <p:nvSpPr>
            <p:cNvPr id="16" name="Google Shape;16;p2"/>
            <p:cNvSpPr/>
            <p:nvPr/>
          </p:nvSpPr>
          <p:spPr>
            <a:xfrm rot="-6150387">
              <a:off x="-934264" y="3408221"/>
              <a:ext cx="2578600" cy="2436953"/>
            </a:xfrm>
            <a:custGeom>
              <a:avLst/>
              <a:gdLst/>
              <a:ahLst/>
              <a:cxnLst/>
              <a:rect l="l" t="t" r="r" b="b"/>
              <a:pathLst>
                <a:path w="54584" h="49900" extrusionOk="0">
                  <a:moveTo>
                    <a:pt x="39803" y="0"/>
                  </a:moveTo>
                  <a:cubicBezTo>
                    <a:pt x="38029" y="0"/>
                    <a:pt x="36248" y="409"/>
                    <a:pt x="34570" y="1238"/>
                  </a:cubicBezTo>
                  <a:cubicBezTo>
                    <a:pt x="31367" y="2802"/>
                    <a:pt x="28886" y="5448"/>
                    <a:pt x="25683" y="7012"/>
                  </a:cubicBezTo>
                  <a:cubicBezTo>
                    <a:pt x="21308" y="9163"/>
                    <a:pt x="16511" y="10320"/>
                    <a:pt x="12090" y="12380"/>
                  </a:cubicBezTo>
                  <a:cubicBezTo>
                    <a:pt x="7684" y="14425"/>
                    <a:pt x="3444" y="17628"/>
                    <a:pt x="1865" y="22244"/>
                  </a:cubicBezTo>
                  <a:cubicBezTo>
                    <a:pt x="1" y="27673"/>
                    <a:pt x="647" y="34078"/>
                    <a:pt x="3504" y="39040"/>
                  </a:cubicBezTo>
                  <a:cubicBezTo>
                    <a:pt x="8069" y="46988"/>
                    <a:pt x="17031" y="49899"/>
                    <a:pt x="25743" y="49899"/>
                  </a:cubicBezTo>
                  <a:cubicBezTo>
                    <a:pt x="25898" y="49899"/>
                    <a:pt x="26054" y="49898"/>
                    <a:pt x="26209" y="49897"/>
                  </a:cubicBezTo>
                  <a:cubicBezTo>
                    <a:pt x="44945" y="49671"/>
                    <a:pt x="54583" y="26996"/>
                    <a:pt x="51531" y="10696"/>
                  </a:cubicBezTo>
                  <a:cubicBezTo>
                    <a:pt x="50869" y="7163"/>
                    <a:pt x="49230" y="3779"/>
                    <a:pt x="46118" y="1840"/>
                  </a:cubicBezTo>
                  <a:cubicBezTo>
                    <a:pt x="44160" y="620"/>
                    <a:pt x="41987" y="0"/>
                    <a:pt x="398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828283">
              <a:off x="677849" y="4406018"/>
              <a:ext cx="958577" cy="1835297"/>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9">
    <p:spTree>
      <p:nvGrpSpPr>
        <p:cNvPr id="1" name="Shape 906"/>
        <p:cNvGrpSpPr/>
        <p:nvPr/>
      </p:nvGrpSpPr>
      <p:grpSpPr>
        <a:xfrm>
          <a:off x="0" y="0"/>
          <a:ext cx="0" cy="0"/>
          <a:chOff x="0" y="0"/>
          <a:chExt cx="0" cy="0"/>
        </a:xfrm>
      </p:grpSpPr>
      <p:sp>
        <p:nvSpPr>
          <p:cNvPr id="907" name="Google Shape;907;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908" name="Google Shape;908;p35"/>
          <p:cNvSpPr/>
          <p:nvPr/>
        </p:nvSpPr>
        <p:spPr>
          <a:xfrm rot="5828238">
            <a:off x="712226" y="4219055"/>
            <a:ext cx="1085117" cy="2077472"/>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5"/>
          <p:cNvSpPr/>
          <p:nvPr/>
        </p:nvSpPr>
        <p:spPr>
          <a:xfrm flipH="1">
            <a:off x="8516050" y="4487450"/>
            <a:ext cx="1172375" cy="942725"/>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 name="Google Shape;910;p35"/>
          <p:cNvGrpSpPr/>
          <p:nvPr/>
        </p:nvGrpSpPr>
        <p:grpSpPr>
          <a:xfrm>
            <a:off x="-1252300" y="-775500"/>
            <a:ext cx="2224933" cy="1789104"/>
            <a:chOff x="-1260750" y="4247400"/>
            <a:chExt cx="2224933" cy="1789104"/>
          </a:xfrm>
        </p:grpSpPr>
        <p:sp>
          <p:nvSpPr>
            <p:cNvPr id="911" name="Google Shape;911;p35"/>
            <p:cNvSpPr/>
            <p:nvPr/>
          </p:nvSpPr>
          <p:spPr>
            <a:xfrm flipH="1">
              <a:off x="-1260750" y="4247400"/>
              <a:ext cx="2224933" cy="178910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5"/>
            <p:cNvSpPr/>
            <p:nvPr/>
          </p:nvSpPr>
          <p:spPr>
            <a:xfrm>
              <a:off x="-708950" y="4596438"/>
              <a:ext cx="1232275" cy="1091025"/>
            </a:xfrm>
            <a:custGeom>
              <a:avLst/>
              <a:gdLst/>
              <a:ahLst/>
              <a:cxnLst/>
              <a:rect l="l" t="t" r="r" b="b"/>
              <a:pathLst>
                <a:path w="49291" h="43641" extrusionOk="0">
                  <a:moveTo>
                    <a:pt x="34928" y="1"/>
                  </a:moveTo>
                  <a:cubicBezTo>
                    <a:pt x="33524" y="1"/>
                    <a:pt x="32096" y="348"/>
                    <a:pt x="30720" y="1114"/>
                  </a:cubicBezTo>
                  <a:cubicBezTo>
                    <a:pt x="29247" y="1941"/>
                    <a:pt x="27923" y="3008"/>
                    <a:pt x="26465" y="3865"/>
                  </a:cubicBezTo>
                  <a:cubicBezTo>
                    <a:pt x="21713" y="6632"/>
                    <a:pt x="17248" y="5444"/>
                    <a:pt x="12165" y="6121"/>
                  </a:cubicBezTo>
                  <a:cubicBezTo>
                    <a:pt x="8677" y="6587"/>
                    <a:pt x="5248" y="8091"/>
                    <a:pt x="3068" y="10947"/>
                  </a:cubicBezTo>
                  <a:cubicBezTo>
                    <a:pt x="1489" y="12977"/>
                    <a:pt x="557" y="15443"/>
                    <a:pt x="407" y="18015"/>
                  </a:cubicBezTo>
                  <a:cubicBezTo>
                    <a:pt x="1" y="25037"/>
                    <a:pt x="5023" y="32375"/>
                    <a:pt x="10376" y="36419"/>
                  </a:cubicBezTo>
                  <a:cubicBezTo>
                    <a:pt x="15557" y="40311"/>
                    <a:pt x="23044" y="43640"/>
                    <a:pt x="30082" y="43640"/>
                  </a:cubicBezTo>
                  <a:cubicBezTo>
                    <a:pt x="32806" y="43640"/>
                    <a:pt x="35463" y="43141"/>
                    <a:pt x="37893" y="41983"/>
                  </a:cubicBezTo>
                  <a:cubicBezTo>
                    <a:pt x="41742" y="40149"/>
                    <a:pt x="44749" y="36871"/>
                    <a:pt x="46088" y="32826"/>
                  </a:cubicBezTo>
                  <a:cubicBezTo>
                    <a:pt x="49050" y="23789"/>
                    <a:pt x="49290" y="11940"/>
                    <a:pt x="43005" y="4196"/>
                  </a:cubicBezTo>
                  <a:cubicBezTo>
                    <a:pt x="40943" y="1650"/>
                    <a:pt x="37991" y="1"/>
                    <a:pt x="349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35"/>
          <p:cNvGrpSpPr/>
          <p:nvPr/>
        </p:nvGrpSpPr>
        <p:grpSpPr>
          <a:xfrm rot="10800000" flipH="1">
            <a:off x="8455188" y="183250"/>
            <a:ext cx="463864" cy="572939"/>
            <a:chOff x="274663" y="183250"/>
            <a:chExt cx="463864" cy="572939"/>
          </a:xfrm>
        </p:grpSpPr>
        <p:grpSp>
          <p:nvGrpSpPr>
            <p:cNvPr id="914" name="Google Shape;914;p35"/>
            <p:cNvGrpSpPr/>
            <p:nvPr/>
          </p:nvGrpSpPr>
          <p:grpSpPr>
            <a:xfrm>
              <a:off x="633070" y="183250"/>
              <a:ext cx="105457" cy="105457"/>
              <a:chOff x="7812545" y="194375"/>
              <a:chExt cx="105457" cy="105457"/>
            </a:xfrm>
          </p:grpSpPr>
          <p:sp>
            <p:nvSpPr>
              <p:cNvPr id="915" name="Google Shape;915;p35"/>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5"/>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5"/>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5"/>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 name="Google Shape;919;p35"/>
            <p:cNvSpPr/>
            <p:nvPr/>
          </p:nvSpPr>
          <p:spPr>
            <a:xfrm>
              <a:off x="274663" y="650800"/>
              <a:ext cx="105452" cy="105389"/>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27"/>
        <p:cNvGrpSpPr/>
        <p:nvPr/>
      </p:nvGrpSpPr>
      <p:grpSpPr>
        <a:xfrm>
          <a:off x="0" y="0"/>
          <a:ext cx="0" cy="0"/>
          <a:chOff x="0" y="0"/>
          <a:chExt cx="0" cy="0"/>
        </a:xfrm>
      </p:grpSpPr>
      <p:sp>
        <p:nvSpPr>
          <p:cNvPr id="928" name="Google Shape;928;p39"/>
          <p:cNvSpPr/>
          <p:nvPr/>
        </p:nvSpPr>
        <p:spPr>
          <a:xfrm>
            <a:off x="5893200" y="4500"/>
            <a:ext cx="3243000" cy="5143500"/>
          </a:xfrm>
          <a:prstGeom prst="rect">
            <a:avLst/>
          </a:prstGeom>
          <a:solidFill>
            <a:srgbClr val="ABF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9"/>
          <p:cNvSpPr/>
          <p:nvPr/>
        </p:nvSpPr>
        <p:spPr>
          <a:xfrm>
            <a:off x="5893300" y="3094575"/>
            <a:ext cx="3243000" cy="2049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9"/>
          <p:cNvSpPr/>
          <p:nvPr/>
        </p:nvSpPr>
        <p:spPr>
          <a:xfrm>
            <a:off x="5736225" y="-300"/>
            <a:ext cx="1569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9"/>
          <p:cNvSpPr/>
          <p:nvPr/>
        </p:nvSpPr>
        <p:spPr>
          <a:xfrm>
            <a:off x="-9450" y="4603475"/>
            <a:ext cx="9144000" cy="540000"/>
          </a:xfrm>
          <a:prstGeom prst="rect">
            <a:avLst/>
          </a:prstGeom>
          <a:solidFill>
            <a:srgbClr val="ABF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9"/>
          <p:cNvSpPr txBox="1">
            <a:spLocks noGrp="1"/>
          </p:cNvSpPr>
          <p:nvPr>
            <p:ph type="ctrTitle"/>
          </p:nvPr>
        </p:nvSpPr>
        <p:spPr>
          <a:xfrm>
            <a:off x="622375" y="1418625"/>
            <a:ext cx="3967500" cy="1661400"/>
          </a:xfrm>
          <a:prstGeom prst="rect">
            <a:avLst/>
          </a:prstGeom>
        </p:spPr>
        <p:txBody>
          <a:bodyPr spcFirstLastPara="1" wrap="square" lIns="91425" tIns="91425" rIns="91425" bIns="91425" anchor="ctr" anchorCtr="0">
            <a:noAutofit/>
          </a:bodyPr>
          <a:lstStyle>
            <a:lvl1pPr lvl="0">
              <a:spcBef>
                <a:spcPts val="0"/>
              </a:spcBef>
              <a:spcAft>
                <a:spcPts val="0"/>
              </a:spcAft>
              <a:buSzPts val="5000"/>
              <a:buNone/>
              <a:defRPr sz="50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933" name="Google Shape;933;p39"/>
          <p:cNvSpPr txBox="1">
            <a:spLocks noGrp="1"/>
          </p:cNvSpPr>
          <p:nvPr>
            <p:ph type="subTitle" idx="1"/>
          </p:nvPr>
        </p:nvSpPr>
        <p:spPr>
          <a:xfrm>
            <a:off x="622375" y="3238500"/>
            <a:ext cx="3967500" cy="38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500"/>
              <a:buFont typeface="Open Sans"/>
              <a:buNone/>
              <a:defRPr sz="1600">
                <a:solidFill>
                  <a:schemeClr val="lt2"/>
                </a:solidFill>
                <a:latin typeface="Open Sans"/>
                <a:ea typeface="Open Sans"/>
                <a:cs typeface="Open Sans"/>
                <a:sym typeface="Open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34"/>
        <p:cNvGrpSpPr/>
        <p:nvPr/>
      </p:nvGrpSpPr>
      <p:grpSpPr>
        <a:xfrm>
          <a:off x="0" y="0"/>
          <a:ext cx="0" cy="0"/>
          <a:chOff x="0" y="0"/>
          <a:chExt cx="0" cy="0"/>
        </a:xfrm>
      </p:grpSpPr>
      <p:sp>
        <p:nvSpPr>
          <p:cNvPr id="935" name="Google Shape;935;p4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3"/>
        </a:solidFill>
        <a:effectLst/>
      </p:bgPr>
    </p:bg>
    <p:spTree>
      <p:nvGrpSpPr>
        <p:cNvPr id="1" name="Shape 936"/>
        <p:cNvGrpSpPr/>
        <p:nvPr/>
      </p:nvGrpSpPr>
      <p:grpSpPr>
        <a:xfrm>
          <a:off x="0" y="0"/>
          <a:ext cx="0" cy="0"/>
          <a:chOff x="0" y="0"/>
          <a:chExt cx="0" cy="0"/>
        </a:xfrm>
      </p:grpSpPr>
      <p:sp>
        <p:nvSpPr>
          <p:cNvPr id="937" name="Google Shape;937;p41"/>
          <p:cNvSpPr txBox="1">
            <a:spLocks noGrp="1"/>
          </p:cNvSpPr>
          <p:nvPr>
            <p:ph type="title"/>
          </p:nvPr>
        </p:nvSpPr>
        <p:spPr>
          <a:xfrm>
            <a:off x="2295000" y="423075"/>
            <a:ext cx="455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200"/>
              <a:buNone/>
              <a:defRPr sz="3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38" name="Google Shape;938;p41"/>
          <p:cNvSpPr txBox="1">
            <a:spLocks noGrp="1"/>
          </p:cNvSpPr>
          <p:nvPr>
            <p:ph type="body" idx="1"/>
          </p:nvPr>
        </p:nvSpPr>
        <p:spPr>
          <a:xfrm>
            <a:off x="720000" y="942100"/>
            <a:ext cx="8112300" cy="37209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Font typeface="Livvic"/>
              <a:buChar char="●"/>
              <a:defRPr>
                <a:latin typeface="Open Sans"/>
                <a:ea typeface="Open Sans"/>
                <a:cs typeface="Open Sans"/>
                <a:sym typeface="Open Sans"/>
              </a:defRPr>
            </a:lvl1pPr>
            <a:lvl2pPr marL="914400" lvl="1" indent="-304800">
              <a:spcBef>
                <a:spcPts val="1600"/>
              </a:spcBef>
              <a:spcAft>
                <a:spcPts val="0"/>
              </a:spcAft>
              <a:buClr>
                <a:srgbClr val="434343"/>
              </a:buClr>
              <a:buSzPts val="1200"/>
              <a:buFont typeface="Roboto Condensed Light"/>
              <a:buAutoNum type="alphaLcPeriod"/>
              <a:defRPr/>
            </a:lvl2pPr>
            <a:lvl3pPr marL="1371600" lvl="2" indent="-304800">
              <a:spcBef>
                <a:spcPts val="1600"/>
              </a:spcBef>
              <a:spcAft>
                <a:spcPts val="0"/>
              </a:spcAft>
              <a:buClr>
                <a:srgbClr val="434343"/>
              </a:buClr>
              <a:buSzPts val="1200"/>
              <a:buFont typeface="Roboto Condensed Light"/>
              <a:buAutoNum type="romanLcPeriod"/>
              <a:defRPr/>
            </a:lvl3pPr>
            <a:lvl4pPr marL="1828800" lvl="3" indent="-304800">
              <a:spcBef>
                <a:spcPts val="1600"/>
              </a:spcBef>
              <a:spcAft>
                <a:spcPts val="0"/>
              </a:spcAft>
              <a:buClr>
                <a:srgbClr val="434343"/>
              </a:buClr>
              <a:buSzPts val="1200"/>
              <a:buFont typeface="Roboto Condensed Light"/>
              <a:buAutoNum type="arabicPeriod"/>
              <a:defRPr/>
            </a:lvl4pPr>
            <a:lvl5pPr marL="2286000" lvl="4" indent="-304800">
              <a:spcBef>
                <a:spcPts val="1600"/>
              </a:spcBef>
              <a:spcAft>
                <a:spcPts val="0"/>
              </a:spcAft>
              <a:buClr>
                <a:srgbClr val="434343"/>
              </a:buClr>
              <a:buSzPts val="1200"/>
              <a:buFont typeface="Roboto Condensed Light"/>
              <a:buAutoNum type="alphaLcPeriod"/>
              <a:defRPr/>
            </a:lvl5pPr>
            <a:lvl6pPr marL="2743200" lvl="5" indent="-304800">
              <a:spcBef>
                <a:spcPts val="1600"/>
              </a:spcBef>
              <a:spcAft>
                <a:spcPts val="0"/>
              </a:spcAft>
              <a:buClr>
                <a:srgbClr val="434343"/>
              </a:buClr>
              <a:buSzPts val="1200"/>
              <a:buFont typeface="Roboto Condensed Light"/>
              <a:buAutoNum type="romanLcPeriod"/>
              <a:defRPr/>
            </a:lvl6pPr>
            <a:lvl7pPr marL="3200400" lvl="6" indent="-304800">
              <a:spcBef>
                <a:spcPts val="1600"/>
              </a:spcBef>
              <a:spcAft>
                <a:spcPts val="0"/>
              </a:spcAft>
              <a:buClr>
                <a:srgbClr val="434343"/>
              </a:buClr>
              <a:buSzPts val="1200"/>
              <a:buFont typeface="Roboto Condensed Light"/>
              <a:buAutoNum type="arabicPeriod"/>
              <a:defRPr/>
            </a:lvl7pPr>
            <a:lvl8pPr marL="3657600" lvl="7" indent="-304800">
              <a:spcBef>
                <a:spcPts val="1600"/>
              </a:spcBef>
              <a:spcAft>
                <a:spcPts val="0"/>
              </a:spcAft>
              <a:buClr>
                <a:srgbClr val="434343"/>
              </a:buClr>
              <a:buSzPts val="1200"/>
              <a:buFont typeface="Roboto Condensed Light"/>
              <a:buAutoNum type="alphaLcPeriod"/>
              <a:defRPr/>
            </a:lvl8pPr>
            <a:lvl9pPr marL="4114800" lvl="8" indent="-304800">
              <a:spcBef>
                <a:spcPts val="1600"/>
              </a:spcBef>
              <a:spcAft>
                <a:spcPts val="160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3"/>
        </a:solidFill>
        <a:effectLst/>
      </p:bgPr>
    </p:bg>
    <p:spTree>
      <p:nvGrpSpPr>
        <p:cNvPr id="1" name="Shape 939"/>
        <p:cNvGrpSpPr/>
        <p:nvPr/>
      </p:nvGrpSpPr>
      <p:grpSpPr>
        <a:xfrm>
          <a:off x="0" y="0"/>
          <a:ext cx="0" cy="0"/>
          <a:chOff x="0" y="0"/>
          <a:chExt cx="0" cy="0"/>
        </a:xfrm>
      </p:grpSpPr>
      <p:sp>
        <p:nvSpPr>
          <p:cNvPr id="940" name="Google Shape;940;p42"/>
          <p:cNvSpPr/>
          <p:nvPr/>
        </p:nvSpPr>
        <p:spPr>
          <a:xfrm rot="10800000" flipH="1">
            <a:off x="0" y="-375"/>
            <a:ext cx="9144000" cy="141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2"/>
          <p:cNvSpPr txBox="1">
            <a:spLocks noGrp="1"/>
          </p:cNvSpPr>
          <p:nvPr>
            <p:ph type="title"/>
          </p:nvPr>
        </p:nvSpPr>
        <p:spPr>
          <a:xfrm>
            <a:off x="2208600" y="423075"/>
            <a:ext cx="47268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200"/>
              <a:buNone/>
              <a:defRPr sz="32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42" name="Google Shape;942;p42"/>
          <p:cNvSpPr txBox="1">
            <a:spLocks noGrp="1"/>
          </p:cNvSpPr>
          <p:nvPr>
            <p:ph type="subTitle" idx="1"/>
          </p:nvPr>
        </p:nvSpPr>
        <p:spPr>
          <a:xfrm flipH="1">
            <a:off x="1678800" y="1903050"/>
            <a:ext cx="31500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943" name="Google Shape;943;p42"/>
          <p:cNvSpPr txBox="1">
            <a:spLocks noGrp="1"/>
          </p:cNvSpPr>
          <p:nvPr>
            <p:ph type="subTitle" idx="2"/>
          </p:nvPr>
        </p:nvSpPr>
        <p:spPr>
          <a:xfrm flipH="1">
            <a:off x="1678800" y="3471875"/>
            <a:ext cx="31500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944" name="Google Shape;944;p42"/>
          <p:cNvSpPr txBox="1">
            <a:spLocks noGrp="1"/>
          </p:cNvSpPr>
          <p:nvPr>
            <p:ph type="title" idx="3" hasCustomPrompt="1"/>
          </p:nvPr>
        </p:nvSpPr>
        <p:spPr>
          <a:xfrm>
            <a:off x="720000" y="1857300"/>
            <a:ext cx="958800" cy="457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2"/>
              </a:buClr>
              <a:buSzPts val="5500"/>
              <a:buNone/>
              <a:defRPr sz="5500" b="1">
                <a:solidFill>
                  <a:schemeClr val="lt2"/>
                </a:solidFill>
              </a:defRPr>
            </a:lvl1pPr>
            <a:lvl2pPr lvl="1"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2pPr>
            <a:lvl3pPr lvl="2"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3pPr>
            <a:lvl4pPr lvl="3"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4pPr>
            <a:lvl5pPr lvl="4"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5pPr>
            <a:lvl6pPr lvl="5"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6pPr>
            <a:lvl7pPr lvl="6"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7pPr>
            <a:lvl8pPr lvl="7"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8pPr>
            <a:lvl9pPr lvl="8"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9pPr>
          </a:lstStyle>
          <a:p>
            <a:r>
              <a:t>xx%</a:t>
            </a:r>
          </a:p>
        </p:txBody>
      </p:sp>
      <p:sp>
        <p:nvSpPr>
          <p:cNvPr id="945" name="Google Shape;945;p42"/>
          <p:cNvSpPr txBox="1">
            <a:spLocks noGrp="1"/>
          </p:cNvSpPr>
          <p:nvPr>
            <p:ph type="title" idx="4" hasCustomPrompt="1"/>
          </p:nvPr>
        </p:nvSpPr>
        <p:spPr>
          <a:xfrm>
            <a:off x="720000" y="3426125"/>
            <a:ext cx="958800" cy="457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2"/>
              </a:buClr>
              <a:buSzPts val="5500"/>
              <a:buNone/>
              <a:defRPr sz="5500" b="1">
                <a:solidFill>
                  <a:schemeClr val="lt2"/>
                </a:solidFill>
              </a:defRPr>
            </a:lvl1pPr>
            <a:lvl2pPr lvl="1"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2pPr>
            <a:lvl3pPr lvl="2"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3pPr>
            <a:lvl4pPr lvl="3"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4pPr>
            <a:lvl5pPr lvl="4"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5pPr>
            <a:lvl6pPr lvl="5"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6pPr>
            <a:lvl7pPr lvl="6"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7pPr>
            <a:lvl8pPr lvl="7"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8pPr>
            <a:lvl9pPr lvl="8" algn="ctr" rtl="0">
              <a:spcBef>
                <a:spcPts val="0"/>
              </a:spcBef>
              <a:spcAft>
                <a:spcPts val="0"/>
              </a:spcAft>
              <a:buClr>
                <a:schemeClr val="lt2"/>
              </a:buClr>
              <a:buSzPts val="5500"/>
              <a:buFont typeface="Thasadith"/>
              <a:buNone/>
              <a:defRPr sz="5500">
                <a:solidFill>
                  <a:schemeClr val="lt2"/>
                </a:solidFill>
                <a:latin typeface="Thasadith"/>
                <a:ea typeface="Thasadith"/>
                <a:cs typeface="Thasadith"/>
                <a:sym typeface="Thasadith"/>
              </a:defRPr>
            </a:lvl9pPr>
          </a:lstStyle>
          <a:p>
            <a:r>
              <a:t>xx%</a:t>
            </a:r>
          </a:p>
        </p:txBody>
      </p:sp>
      <p:sp>
        <p:nvSpPr>
          <p:cNvPr id="946" name="Google Shape;946;p42"/>
          <p:cNvSpPr txBox="1">
            <a:spLocks noGrp="1"/>
          </p:cNvSpPr>
          <p:nvPr>
            <p:ph type="subTitle" idx="5"/>
          </p:nvPr>
        </p:nvSpPr>
        <p:spPr>
          <a:xfrm flipH="1">
            <a:off x="1678800" y="2333625"/>
            <a:ext cx="1420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Font typeface="Thasadith"/>
              <a:buNone/>
              <a:defRPr sz="2400" b="1">
                <a:solidFill>
                  <a:schemeClr val="dk1"/>
                </a:solidFill>
                <a:latin typeface="Marvel"/>
                <a:ea typeface="Marvel"/>
                <a:cs typeface="Marvel"/>
                <a:sym typeface="Marvel"/>
              </a:defRPr>
            </a:lvl1pPr>
            <a:lvl2pPr lvl="1"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947" name="Google Shape;947;p42"/>
          <p:cNvSpPr txBox="1">
            <a:spLocks noGrp="1"/>
          </p:cNvSpPr>
          <p:nvPr>
            <p:ph type="subTitle" idx="6"/>
          </p:nvPr>
        </p:nvSpPr>
        <p:spPr>
          <a:xfrm flipH="1">
            <a:off x="1678800" y="3902450"/>
            <a:ext cx="1420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Font typeface="Thasadith"/>
              <a:buNone/>
              <a:defRPr sz="2400" b="1">
                <a:solidFill>
                  <a:schemeClr val="dk1"/>
                </a:solidFill>
                <a:latin typeface="Marvel"/>
                <a:ea typeface="Marvel"/>
                <a:cs typeface="Marvel"/>
                <a:sym typeface="Marvel"/>
              </a:defRPr>
            </a:lvl1pPr>
            <a:lvl2pPr lvl="1"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948" name="Google Shape;948;p42"/>
          <p:cNvSpPr/>
          <p:nvPr/>
        </p:nvSpPr>
        <p:spPr>
          <a:xfrm>
            <a:off x="600" y="4725000"/>
            <a:ext cx="9144000" cy="41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02">
  <p:cSld name="TITLE_AND_TWO_COLUMNS_1">
    <p:bg>
      <p:bgPr>
        <a:solidFill>
          <a:schemeClr val="accent3"/>
        </a:solidFill>
        <a:effectLst/>
      </p:bgPr>
    </p:bg>
    <p:spTree>
      <p:nvGrpSpPr>
        <p:cNvPr id="1" name="Shape 949"/>
        <p:cNvGrpSpPr/>
        <p:nvPr/>
      </p:nvGrpSpPr>
      <p:grpSpPr>
        <a:xfrm>
          <a:off x="0" y="0"/>
          <a:ext cx="0" cy="0"/>
          <a:chOff x="0" y="0"/>
          <a:chExt cx="0" cy="0"/>
        </a:xfrm>
      </p:grpSpPr>
      <p:sp>
        <p:nvSpPr>
          <p:cNvPr id="950" name="Google Shape;950;p43"/>
          <p:cNvSpPr/>
          <p:nvPr/>
        </p:nvSpPr>
        <p:spPr>
          <a:xfrm rot="10800000" flipH="1">
            <a:off x="0" y="-375"/>
            <a:ext cx="9144000" cy="141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3"/>
          <p:cNvSpPr txBox="1">
            <a:spLocks noGrp="1"/>
          </p:cNvSpPr>
          <p:nvPr>
            <p:ph type="title"/>
          </p:nvPr>
        </p:nvSpPr>
        <p:spPr>
          <a:xfrm>
            <a:off x="2208600" y="423075"/>
            <a:ext cx="4726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52" name="Google Shape;952;p43"/>
          <p:cNvSpPr txBox="1">
            <a:spLocks noGrp="1"/>
          </p:cNvSpPr>
          <p:nvPr>
            <p:ph type="subTitle" idx="1"/>
          </p:nvPr>
        </p:nvSpPr>
        <p:spPr>
          <a:xfrm flipH="1">
            <a:off x="2107500" y="2343725"/>
            <a:ext cx="2655000" cy="384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953" name="Google Shape;953;p43"/>
          <p:cNvSpPr txBox="1">
            <a:spLocks noGrp="1"/>
          </p:cNvSpPr>
          <p:nvPr>
            <p:ph type="subTitle" idx="2"/>
          </p:nvPr>
        </p:nvSpPr>
        <p:spPr>
          <a:xfrm flipH="1">
            <a:off x="2107650" y="3750925"/>
            <a:ext cx="2655000" cy="384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954" name="Google Shape;954;p43"/>
          <p:cNvSpPr txBox="1">
            <a:spLocks noGrp="1"/>
          </p:cNvSpPr>
          <p:nvPr>
            <p:ph type="subTitle" idx="3"/>
          </p:nvPr>
        </p:nvSpPr>
        <p:spPr>
          <a:xfrm flipH="1">
            <a:off x="2107800" y="1846775"/>
            <a:ext cx="3111900" cy="41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Font typeface="Thasadith"/>
              <a:buNone/>
              <a:defRPr sz="2400" b="1">
                <a:solidFill>
                  <a:schemeClr val="dk1"/>
                </a:solidFill>
                <a:latin typeface="Marvel"/>
                <a:ea typeface="Marvel"/>
                <a:cs typeface="Marvel"/>
                <a:sym typeface="Marvel"/>
              </a:defRPr>
            </a:lvl1pPr>
            <a:lvl2pPr lvl="1"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955" name="Google Shape;955;p43"/>
          <p:cNvSpPr txBox="1">
            <a:spLocks noGrp="1"/>
          </p:cNvSpPr>
          <p:nvPr>
            <p:ph type="subTitle" idx="4"/>
          </p:nvPr>
        </p:nvSpPr>
        <p:spPr>
          <a:xfrm flipH="1">
            <a:off x="2107650" y="3255625"/>
            <a:ext cx="3111900" cy="41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Font typeface="Thasadith"/>
              <a:buNone/>
              <a:defRPr sz="2400" b="1">
                <a:solidFill>
                  <a:schemeClr val="dk1"/>
                </a:solidFill>
                <a:latin typeface="Marvel"/>
                <a:ea typeface="Marvel"/>
                <a:cs typeface="Marvel"/>
                <a:sym typeface="Marvel"/>
              </a:defRPr>
            </a:lvl1pPr>
            <a:lvl2pPr lvl="1"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956" name="Google Shape;956;p43"/>
          <p:cNvSpPr/>
          <p:nvPr/>
        </p:nvSpPr>
        <p:spPr>
          <a:xfrm>
            <a:off x="600" y="4725000"/>
            <a:ext cx="9144000" cy="41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3"/>
        </a:solidFill>
        <a:effectLst/>
      </p:bgPr>
    </p:bg>
    <p:spTree>
      <p:nvGrpSpPr>
        <p:cNvPr id="1" name="Shape 957"/>
        <p:cNvGrpSpPr/>
        <p:nvPr/>
      </p:nvGrpSpPr>
      <p:grpSpPr>
        <a:xfrm>
          <a:off x="0" y="0"/>
          <a:ext cx="0" cy="0"/>
          <a:chOff x="0" y="0"/>
          <a:chExt cx="0" cy="0"/>
        </a:xfrm>
      </p:grpSpPr>
      <p:sp>
        <p:nvSpPr>
          <p:cNvPr id="958" name="Google Shape;958;p44"/>
          <p:cNvSpPr/>
          <p:nvPr/>
        </p:nvSpPr>
        <p:spPr>
          <a:xfrm rot="10800000" flipH="1">
            <a:off x="0" y="-375"/>
            <a:ext cx="9144000" cy="141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4"/>
          <p:cNvSpPr txBox="1">
            <a:spLocks noGrp="1"/>
          </p:cNvSpPr>
          <p:nvPr>
            <p:ph type="title"/>
          </p:nvPr>
        </p:nvSpPr>
        <p:spPr>
          <a:xfrm>
            <a:off x="2295000" y="423075"/>
            <a:ext cx="455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02">
  <p:cSld name="TITLE_ONLY_1">
    <p:bg>
      <p:bgPr>
        <a:solidFill>
          <a:schemeClr val="accent3"/>
        </a:solidFill>
        <a:effectLst/>
      </p:bgPr>
    </p:bg>
    <p:spTree>
      <p:nvGrpSpPr>
        <p:cNvPr id="1" name="Shape 960"/>
        <p:cNvGrpSpPr/>
        <p:nvPr/>
      </p:nvGrpSpPr>
      <p:grpSpPr>
        <a:xfrm>
          <a:off x="0" y="0"/>
          <a:ext cx="0" cy="0"/>
          <a:chOff x="0" y="0"/>
          <a:chExt cx="0" cy="0"/>
        </a:xfrm>
      </p:grpSpPr>
      <p:sp>
        <p:nvSpPr>
          <p:cNvPr id="961" name="Google Shape;961;p45"/>
          <p:cNvSpPr/>
          <p:nvPr/>
        </p:nvSpPr>
        <p:spPr>
          <a:xfrm rot="10800000" flipH="1">
            <a:off x="0" y="-375"/>
            <a:ext cx="9144000" cy="141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5"/>
          <p:cNvSpPr txBox="1">
            <a:spLocks noGrp="1"/>
          </p:cNvSpPr>
          <p:nvPr>
            <p:ph type="title"/>
          </p:nvPr>
        </p:nvSpPr>
        <p:spPr>
          <a:xfrm>
            <a:off x="2295000" y="423075"/>
            <a:ext cx="455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3" name="Google Shape;963;p45"/>
          <p:cNvSpPr/>
          <p:nvPr/>
        </p:nvSpPr>
        <p:spPr>
          <a:xfrm>
            <a:off x="4572000" y="1418125"/>
            <a:ext cx="4572000" cy="3725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04">
  <p:cSld name="TITLE_ONLY_1_1_1">
    <p:bg>
      <p:bgPr>
        <a:solidFill>
          <a:schemeClr val="accent3"/>
        </a:solidFill>
        <a:effectLst/>
      </p:bgPr>
    </p:bg>
    <p:spTree>
      <p:nvGrpSpPr>
        <p:cNvPr id="1" name="Shape 964"/>
        <p:cNvGrpSpPr/>
        <p:nvPr/>
      </p:nvGrpSpPr>
      <p:grpSpPr>
        <a:xfrm>
          <a:off x="0" y="0"/>
          <a:ext cx="0" cy="0"/>
          <a:chOff x="0" y="0"/>
          <a:chExt cx="0" cy="0"/>
        </a:xfrm>
      </p:grpSpPr>
      <p:sp>
        <p:nvSpPr>
          <p:cNvPr id="965" name="Google Shape;965;p46"/>
          <p:cNvSpPr/>
          <p:nvPr/>
        </p:nvSpPr>
        <p:spPr>
          <a:xfrm rot="10800000" flipH="1">
            <a:off x="0" y="-375"/>
            <a:ext cx="9144000" cy="141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6"/>
          <p:cNvSpPr txBox="1">
            <a:spLocks noGrp="1"/>
          </p:cNvSpPr>
          <p:nvPr>
            <p:ph type="title"/>
          </p:nvPr>
        </p:nvSpPr>
        <p:spPr>
          <a:xfrm>
            <a:off x="2295000" y="423075"/>
            <a:ext cx="455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967"/>
        <p:cNvGrpSpPr/>
        <p:nvPr/>
      </p:nvGrpSpPr>
      <p:grpSpPr>
        <a:xfrm>
          <a:off x="0" y="0"/>
          <a:ext cx="0" cy="0"/>
          <a:chOff x="0" y="0"/>
          <a:chExt cx="0" cy="0"/>
        </a:xfrm>
      </p:grpSpPr>
      <p:sp>
        <p:nvSpPr>
          <p:cNvPr id="968" name="Google Shape;968;p47"/>
          <p:cNvSpPr/>
          <p:nvPr/>
        </p:nvSpPr>
        <p:spPr>
          <a:xfrm rot="10800000" flipH="1">
            <a:off x="0" y="-375"/>
            <a:ext cx="9144000" cy="1419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txBox="1">
            <a:spLocks noGrp="1"/>
          </p:cNvSpPr>
          <p:nvPr>
            <p:ph type="title"/>
          </p:nvPr>
        </p:nvSpPr>
        <p:spPr>
          <a:xfrm>
            <a:off x="2295000" y="424800"/>
            <a:ext cx="4554000" cy="572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200" b="1">
                <a:solidFill>
                  <a:schemeClr val="dk2"/>
                </a:solidFill>
              </a:defRPr>
            </a:lvl1pPr>
            <a:lvl2pPr lvl="1" algn="ctr" rtl="0">
              <a:spcBef>
                <a:spcPts val="0"/>
              </a:spcBef>
              <a:spcAft>
                <a:spcPts val="0"/>
              </a:spcAft>
              <a:buNone/>
              <a:defRPr sz="3000" b="1">
                <a:solidFill>
                  <a:schemeClr val="dk2"/>
                </a:solidFill>
              </a:defRPr>
            </a:lvl2pPr>
            <a:lvl3pPr lvl="2" algn="ctr" rtl="0">
              <a:spcBef>
                <a:spcPts val="0"/>
              </a:spcBef>
              <a:spcAft>
                <a:spcPts val="0"/>
              </a:spcAft>
              <a:buNone/>
              <a:defRPr sz="3000" b="1">
                <a:solidFill>
                  <a:schemeClr val="dk2"/>
                </a:solidFill>
              </a:defRPr>
            </a:lvl3pPr>
            <a:lvl4pPr lvl="3" algn="ctr" rtl="0">
              <a:spcBef>
                <a:spcPts val="0"/>
              </a:spcBef>
              <a:spcAft>
                <a:spcPts val="0"/>
              </a:spcAft>
              <a:buNone/>
              <a:defRPr sz="3000" b="1">
                <a:solidFill>
                  <a:schemeClr val="dk2"/>
                </a:solidFill>
              </a:defRPr>
            </a:lvl4pPr>
            <a:lvl5pPr lvl="4" algn="ctr" rtl="0">
              <a:spcBef>
                <a:spcPts val="0"/>
              </a:spcBef>
              <a:spcAft>
                <a:spcPts val="0"/>
              </a:spcAft>
              <a:buNone/>
              <a:defRPr sz="3000" b="1">
                <a:solidFill>
                  <a:schemeClr val="dk2"/>
                </a:solidFill>
              </a:defRPr>
            </a:lvl5pPr>
            <a:lvl6pPr lvl="5" algn="ctr" rtl="0">
              <a:spcBef>
                <a:spcPts val="0"/>
              </a:spcBef>
              <a:spcAft>
                <a:spcPts val="0"/>
              </a:spcAft>
              <a:buNone/>
              <a:defRPr sz="3000" b="1">
                <a:solidFill>
                  <a:schemeClr val="dk2"/>
                </a:solidFill>
              </a:defRPr>
            </a:lvl6pPr>
            <a:lvl7pPr lvl="6" algn="ctr" rtl="0">
              <a:spcBef>
                <a:spcPts val="0"/>
              </a:spcBef>
              <a:spcAft>
                <a:spcPts val="0"/>
              </a:spcAft>
              <a:buNone/>
              <a:defRPr sz="3000" b="1">
                <a:solidFill>
                  <a:schemeClr val="dk2"/>
                </a:solidFill>
              </a:defRPr>
            </a:lvl7pPr>
            <a:lvl8pPr lvl="7" algn="ctr" rtl="0">
              <a:spcBef>
                <a:spcPts val="0"/>
              </a:spcBef>
              <a:spcAft>
                <a:spcPts val="0"/>
              </a:spcAft>
              <a:buNone/>
              <a:defRPr sz="3000" b="1">
                <a:solidFill>
                  <a:schemeClr val="dk2"/>
                </a:solidFill>
              </a:defRPr>
            </a:lvl8pPr>
            <a:lvl9pPr lvl="8" algn="ctr" rtl="0">
              <a:spcBef>
                <a:spcPts val="0"/>
              </a:spcBef>
              <a:spcAft>
                <a:spcPts val="0"/>
              </a:spcAft>
              <a:buNone/>
              <a:defRPr sz="3000" b="1">
                <a:solidFill>
                  <a:schemeClr val="dk2"/>
                </a:solidFill>
              </a:defRPr>
            </a:lvl9pPr>
          </a:lstStyle>
          <a:p>
            <a:endParaRPr/>
          </a:p>
        </p:txBody>
      </p:sp>
      <p:sp>
        <p:nvSpPr>
          <p:cNvPr id="970" name="Google Shape;970;p47"/>
          <p:cNvSpPr txBox="1">
            <a:spLocks noGrp="1"/>
          </p:cNvSpPr>
          <p:nvPr>
            <p:ph type="body" idx="1"/>
          </p:nvPr>
        </p:nvSpPr>
        <p:spPr>
          <a:xfrm>
            <a:off x="720000" y="1411100"/>
            <a:ext cx="6080700" cy="31923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lt2"/>
              </a:buClr>
              <a:buSzPts val="1200"/>
              <a:buFont typeface="Open Sans"/>
              <a:buChar char="●"/>
              <a:defRPr sz="1600">
                <a:solidFill>
                  <a:schemeClr val="lt2"/>
                </a:solidFill>
                <a:latin typeface="Open Sans"/>
                <a:ea typeface="Open Sans"/>
                <a:cs typeface="Open Sans"/>
                <a:sym typeface="Open Sans"/>
              </a:defRPr>
            </a:lvl1pPr>
            <a:lvl2pPr marL="914400" lvl="1" indent="-304800" rtl="0">
              <a:spcBef>
                <a:spcPts val="160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2pPr>
            <a:lvl3pPr marL="1371600" lvl="2" indent="-304800" rtl="0">
              <a:spcBef>
                <a:spcPts val="160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3pPr>
            <a:lvl4pPr marL="1828800" lvl="3" indent="-304800" rtl="0">
              <a:spcBef>
                <a:spcPts val="160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4pPr>
            <a:lvl5pPr marL="2286000" lvl="4" indent="-304800" rtl="0">
              <a:spcBef>
                <a:spcPts val="160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5pPr>
            <a:lvl6pPr marL="2743200" lvl="5" indent="-304800" rtl="0">
              <a:spcBef>
                <a:spcPts val="160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6pPr>
            <a:lvl7pPr marL="3200400" lvl="6" indent="-304800" rtl="0">
              <a:spcBef>
                <a:spcPts val="160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7pPr>
            <a:lvl8pPr marL="3657600" lvl="7" indent="-304800" rtl="0">
              <a:spcBef>
                <a:spcPts val="160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8pPr>
            <a:lvl9pPr marL="4114800" lvl="8" indent="-304800" rtl="0">
              <a:spcBef>
                <a:spcPts val="1600"/>
              </a:spcBef>
              <a:spcAft>
                <a:spcPts val="1600"/>
              </a:spcAft>
              <a:buClr>
                <a:schemeClr val="lt2"/>
              </a:buClr>
              <a:buSzPts val="1200"/>
              <a:buFont typeface="Open Sans"/>
              <a:buChar char="■"/>
              <a:defRPr sz="1200">
                <a:solidFill>
                  <a:schemeClr val="lt2"/>
                </a:solidFill>
                <a:latin typeface="Open Sans"/>
                <a:ea typeface="Open Sans"/>
                <a:cs typeface="Open Sans"/>
                <a:sym typeface="Open Sans"/>
              </a:defRPr>
            </a:lvl9pPr>
          </a:lstStyle>
          <a:p>
            <a:endParaRPr/>
          </a:p>
        </p:txBody>
      </p:sp>
      <p:sp>
        <p:nvSpPr>
          <p:cNvPr id="971" name="Google Shape;971;p47"/>
          <p:cNvSpPr/>
          <p:nvPr/>
        </p:nvSpPr>
        <p:spPr>
          <a:xfrm>
            <a:off x="600" y="4725000"/>
            <a:ext cx="9144000" cy="41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3920952" y="2223325"/>
            <a:ext cx="4551600" cy="7491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1" name="Google Shape;21;p3"/>
          <p:cNvSpPr txBox="1">
            <a:spLocks noGrp="1"/>
          </p:cNvSpPr>
          <p:nvPr>
            <p:ph type="subTitle" idx="1"/>
          </p:nvPr>
        </p:nvSpPr>
        <p:spPr>
          <a:xfrm>
            <a:off x="3907975" y="2905550"/>
            <a:ext cx="4551600" cy="38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2" name="Google Shape;22;p3"/>
          <p:cNvSpPr txBox="1">
            <a:spLocks noGrp="1"/>
          </p:cNvSpPr>
          <p:nvPr>
            <p:ph type="title" idx="2" hasCustomPrompt="1"/>
          </p:nvPr>
        </p:nvSpPr>
        <p:spPr>
          <a:xfrm>
            <a:off x="3907970" y="1278475"/>
            <a:ext cx="1595700" cy="898500"/>
          </a:xfrm>
          <a:prstGeom prst="rect">
            <a:avLst/>
          </a:prstGeom>
        </p:spPr>
        <p:txBody>
          <a:bodyPr spcFirstLastPara="1" wrap="square" lIns="91425" tIns="91425" rIns="91425" bIns="91425" anchor="ctr" anchorCtr="0">
            <a:noAutofit/>
          </a:bodyPr>
          <a:lstStyle>
            <a:lvl1pPr lvl="0" rtl="0">
              <a:spcBef>
                <a:spcPts val="0"/>
              </a:spcBef>
              <a:spcAft>
                <a:spcPts val="0"/>
              </a:spcAft>
              <a:buSzPts val="8000"/>
              <a:buNone/>
              <a:defRPr sz="8000">
                <a:solidFill>
                  <a:schemeClr val="accent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grpSp>
        <p:nvGrpSpPr>
          <p:cNvPr id="23" name="Google Shape;23;p3"/>
          <p:cNvGrpSpPr/>
          <p:nvPr/>
        </p:nvGrpSpPr>
        <p:grpSpPr>
          <a:xfrm>
            <a:off x="8269426" y="4107105"/>
            <a:ext cx="1691968" cy="1546775"/>
            <a:chOff x="8269426" y="4107105"/>
            <a:chExt cx="1691968" cy="1546775"/>
          </a:xfrm>
        </p:grpSpPr>
        <p:sp>
          <p:nvSpPr>
            <p:cNvPr id="24" name="Google Shape;24;p3"/>
            <p:cNvSpPr/>
            <p:nvPr/>
          </p:nvSpPr>
          <p:spPr>
            <a:xfrm>
              <a:off x="8269426" y="4107105"/>
              <a:ext cx="1691968" cy="1546775"/>
            </a:xfrm>
            <a:custGeom>
              <a:avLst/>
              <a:gdLst/>
              <a:ahLst/>
              <a:cxnLst/>
              <a:rect l="l" t="t" r="r" b="b"/>
              <a:pathLst>
                <a:path w="54584" h="49900" extrusionOk="0">
                  <a:moveTo>
                    <a:pt x="39803" y="0"/>
                  </a:moveTo>
                  <a:cubicBezTo>
                    <a:pt x="38029" y="0"/>
                    <a:pt x="36248" y="409"/>
                    <a:pt x="34570" y="1238"/>
                  </a:cubicBezTo>
                  <a:cubicBezTo>
                    <a:pt x="31367" y="2802"/>
                    <a:pt x="28886" y="5448"/>
                    <a:pt x="25683" y="7012"/>
                  </a:cubicBezTo>
                  <a:cubicBezTo>
                    <a:pt x="21308" y="9163"/>
                    <a:pt x="16511" y="10320"/>
                    <a:pt x="12090" y="12380"/>
                  </a:cubicBezTo>
                  <a:cubicBezTo>
                    <a:pt x="7684" y="14425"/>
                    <a:pt x="3444" y="17628"/>
                    <a:pt x="1865" y="22244"/>
                  </a:cubicBezTo>
                  <a:cubicBezTo>
                    <a:pt x="1" y="27673"/>
                    <a:pt x="647" y="34078"/>
                    <a:pt x="3504" y="39040"/>
                  </a:cubicBezTo>
                  <a:cubicBezTo>
                    <a:pt x="8069" y="46988"/>
                    <a:pt x="17031" y="49899"/>
                    <a:pt x="25743" y="49899"/>
                  </a:cubicBezTo>
                  <a:cubicBezTo>
                    <a:pt x="25898" y="49899"/>
                    <a:pt x="26054" y="49898"/>
                    <a:pt x="26209" y="49897"/>
                  </a:cubicBezTo>
                  <a:cubicBezTo>
                    <a:pt x="44945" y="49671"/>
                    <a:pt x="54583" y="26996"/>
                    <a:pt x="51531" y="10696"/>
                  </a:cubicBezTo>
                  <a:cubicBezTo>
                    <a:pt x="50869" y="7163"/>
                    <a:pt x="49230" y="3779"/>
                    <a:pt x="46118" y="1840"/>
                  </a:cubicBezTo>
                  <a:cubicBezTo>
                    <a:pt x="44160" y="620"/>
                    <a:pt x="41987" y="0"/>
                    <a:pt x="39803"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8602429" y="4538820"/>
              <a:ext cx="991119" cy="877511"/>
            </a:xfrm>
            <a:custGeom>
              <a:avLst/>
              <a:gdLst/>
              <a:ahLst/>
              <a:cxnLst/>
              <a:rect l="l" t="t" r="r" b="b"/>
              <a:pathLst>
                <a:path w="49291" h="43641" extrusionOk="0">
                  <a:moveTo>
                    <a:pt x="34928" y="1"/>
                  </a:moveTo>
                  <a:cubicBezTo>
                    <a:pt x="33524" y="1"/>
                    <a:pt x="32096" y="348"/>
                    <a:pt x="30720" y="1114"/>
                  </a:cubicBezTo>
                  <a:cubicBezTo>
                    <a:pt x="29247" y="1941"/>
                    <a:pt x="27923" y="3008"/>
                    <a:pt x="26465" y="3865"/>
                  </a:cubicBezTo>
                  <a:cubicBezTo>
                    <a:pt x="21713" y="6632"/>
                    <a:pt x="17248" y="5444"/>
                    <a:pt x="12165" y="6121"/>
                  </a:cubicBezTo>
                  <a:cubicBezTo>
                    <a:pt x="8677" y="6587"/>
                    <a:pt x="5248" y="8091"/>
                    <a:pt x="3068" y="10947"/>
                  </a:cubicBezTo>
                  <a:cubicBezTo>
                    <a:pt x="1489" y="12977"/>
                    <a:pt x="557" y="15443"/>
                    <a:pt x="407" y="18015"/>
                  </a:cubicBezTo>
                  <a:cubicBezTo>
                    <a:pt x="1" y="25037"/>
                    <a:pt x="5023" y="32375"/>
                    <a:pt x="10376" y="36419"/>
                  </a:cubicBezTo>
                  <a:cubicBezTo>
                    <a:pt x="15557" y="40311"/>
                    <a:pt x="23044" y="43640"/>
                    <a:pt x="30082" y="43640"/>
                  </a:cubicBezTo>
                  <a:cubicBezTo>
                    <a:pt x="32806" y="43640"/>
                    <a:pt x="35463" y="43141"/>
                    <a:pt x="37893" y="41983"/>
                  </a:cubicBezTo>
                  <a:cubicBezTo>
                    <a:pt x="41742" y="40149"/>
                    <a:pt x="44749" y="36871"/>
                    <a:pt x="46088" y="32826"/>
                  </a:cubicBezTo>
                  <a:cubicBezTo>
                    <a:pt x="49050" y="23789"/>
                    <a:pt x="49290" y="11940"/>
                    <a:pt x="43005" y="4196"/>
                  </a:cubicBezTo>
                  <a:cubicBezTo>
                    <a:pt x="40943" y="1650"/>
                    <a:pt x="37991" y="1"/>
                    <a:pt x="349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3"/>
          <p:cNvGrpSpPr/>
          <p:nvPr/>
        </p:nvGrpSpPr>
        <p:grpSpPr>
          <a:xfrm>
            <a:off x="6194195" y="289400"/>
            <a:ext cx="2508782" cy="1009939"/>
            <a:chOff x="6194195" y="289400"/>
            <a:chExt cx="2508782" cy="1009939"/>
          </a:xfrm>
        </p:grpSpPr>
        <p:sp>
          <p:nvSpPr>
            <p:cNvPr id="27" name="Google Shape;27;p3"/>
            <p:cNvSpPr/>
            <p:nvPr/>
          </p:nvSpPr>
          <p:spPr>
            <a:xfrm>
              <a:off x="7081200" y="1193950"/>
              <a:ext cx="105452" cy="105389"/>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7997076" y="289400"/>
              <a:ext cx="77951" cy="77951"/>
            </a:xfrm>
            <a:custGeom>
              <a:avLst/>
              <a:gdLst/>
              <a:ahLst/>
              <a:cxnLst/>
              <a:rect l="l" t="t" r="r" b="b"/>
              <a:pathLst>
                <a:path w="1505" h="1505" fill="none" extrusionOk="0">
                  <a:moveTo>
                    <a:pt x="1504" y="753"/>
                  </a:moveTo>
                  <a:cubicBezTo>
                    <a:pt x="1504" y="1174"/>
                    <a:pt x="1173" y="1505"/>
                    <a:pt x="752" y="1505"/>
                  </a:cubicBezTo>
                  <a:cubicBezTo>
                    <a:pt x="346" y="1505"/>
                    <a:pt x="1" y="1174"/>
                    <a:pt x="1" y="753"/>
                  </a:cubicBezTo>
                  <a:cubicBezTo>
                    <a:pt x="1" y="347"/>
                    <a:pt x="346" y="1"/>
                    <a:pt x="752" y="1"/>
                  </a:cubicBezTo>
                  <a:cubicBezTo>
                    <a:pt x="1173" y="1"/>
                    <a:pt x="1504" y="347"/>
                    <a:pt x="1504" y="753"/>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29" name="Google Shape;29;p3"/>
            <p:cNvGrpSpPr/>
            <p:nvPr/>
          </p:nvGrpSpPr>
          <p:grpSpPr>
            <a:xfrm>
              <a:off x="8597520" y="1140738"/>
              <a:ext cx="105457" cy="105457"/>
              <a:chOff x="7812545" y="194375"/>
              <a:chExt cx="105457" cy="105457"/>
            </a:xfrm>
          </p:grpSpPr>
          <p:sp>
            <p:nvSpPr>
              <p:cNvPr id="30" name="Google Shape;30;p3"/>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3"/>
            <p:cNvGrpSpPr/>
            <p:nvPr/>
          </p:nvGrpSpPr>
          <p:grpSpPr>
            <a:xfrm>
              <a:off x="6194195" y="551338"/>
              <a:ext cx="105457" cy="105457"/>
              <a:chOff x="7812545" y="194375"/>
              <a:chExt cx="105457" cy="105457"/>
            </a:xfrm>
          </p:grpSpPr>
          <p:sp>
            <p:nvSpPr>
              <p:cNvPr id="35" name="Google Shape;35;p3"/>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 name="Google Shape;39;p3"/>
          <p:cNvGrpSpPr/>
          <p:nvPr/>
        </p:nvGrpSpPr>
        <p:grpSpPr>
          <a:xfrm>
            <a:off x="5001120" y="3928038"/>
            <a:ext cx="1828507" cy="817002"/>
            <a:chOff x="5001120" y="3928038"/>
            <a:chExt cx="1828507" cy="817002"/>
          </a:xfrm>
        </p:grpSpPr>
        <p:sp>
          <p:nvSpPr>
            <p:cNvPr id="40" name="Google Shape;40;p3"/>
            <p:cNvSpPr/>
            <p:nvPr/>
          </p:nvSpPr>
          <p:spPr>
            <a:xfrm>
              <a:off x="6724175" y="4639650"/>
              <a:ext cx="105452" cy="105389"/>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5001120" y="3928038"/>
              <a:ext cx="105457" cy="105457"/>
              <a:chOff x="7812545" y="194375"/>
              <a:chExt cx="105457" cy="105457"/>
            </a:xfrm>
          </p:grpSpPr>
          <p:sp>
            <p:nvSpPr>
              <p:cNvPr id="42" name="Google Shape;42;p3"/>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972"/>
        <p:cNvGrpSpPr/>
        <p:nvPr/>
      </p:nvGrpSpPr>
      <p:grpSpPr>
        <a:xfrm>
          <a:off x="0" y="0"/>
          <a:ext cx="0" cy="0"/>
          <a:chOff x="0" y="0"/>
          <a:chExt cx="0" cy="0"/>
        </a:xfrm>
      </p:grpSpPr>
      <p:sp>
        <p:nvSpPr>
          <p:cNvPr id="973" name="Google Shape;973;p48"/>
          <p:cNvSpPr txBox="1">
            <a:spLocks noGrp="1"/>
          </p:cNvSpPr>
          <p:nvPr>
            <p:ph type="title"/>
          </p:nvPr>
        </p:nvSpPr>
        <p:spPr>
          <a:xfrm>
            <a:off x="4724400" y="1090650"/>
            <a:ext cx="3699600" cy="29622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5000" b="1">
                <a:solidFill>
                  <a:schemeClr val="lt2"/>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974"/>
        <p:cNvGrpSpPr/>
        <p:nvPr/>
      </p:nvGrpSpPr>
      <p:grpSpPr>
        <a:xfrm>
          <a:off x="0" y="0"/>
          <a:ext cx="0" cy="0"/>
          <a:chOff x="0" y="0"/>
          <a:chExt cx="0" cy="0"/>
        </a:xfrm>
      </p:grpSpPr>
      <p:sp>
        <p:nvSpPr>
          <p:cNvPr id="975" name="Google Shape;975;p49"/>
          <p:cNvSpPr/>
          <p:nvPr/>
        </p:nvSpPr>
        <p:spPr>
          <a:xfrm>
            <a:off x="3657600" y="-125"/>
            <a:ext cx="38955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9"/>
          <p:cNvSpPr/>
          <p:nvPr/>
        </p:nvSpPr>
        <p:spPr>
          <a:xfrm>
            <a:off x="7553250" y="75"/>
            <a:ext cx="15906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9"/>
          <p:cNvSpPr txBox="1">
            <a:spLocks noGrp="1"/>
          </p:cNvSpPr>
          <p:nvPr>
            <p:ph type="title"/>
          </p:nvPr>
        </p:nvSpPr>
        <p:spPr>
          <a:xfrm>
            <a:off x="720000" y="540000"/>
            <a:ext cx="842100" cy="717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5000" b="1"/>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978" name="Google Shape;978;p49"/>
          <p:cNvSpPr txBox="1">
            <a:spLocks noGrp="1"/>
          </p:cNvSpPr>
          <p:nvPr>
            <p:ph type="subTitle" idx="1"/>
          </p:nvPr>
        </p:nvSpPr>
        <p:spPr>
          <a:xfrm>
            <a:off x="720000" y="1824000"/>
            <a:ext cx="2346900" cy="1495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5000" b="1">
                <a:latin typeface="Marvel"/>
                <a:ea typeface="Marvel"/>
                <a:cs typeface="Marvel"/>
                <a:sym typeface="Marve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79" name="Google Shape;979;p49"/>
          <p:cNvSpPr txBox="1">
            <a:spLocks noGrp="1"/>
          </p:cNvSpPr>
          <p:nvPr>
            <p:ph type="body" idx="2"/>
          </p:nvPr>
        </p:nvSpPr>
        <p:spPr>
          <a:xfrm>
            <a:off x="720000" y="3762375"/>
            <a:ext cx="2737500" cy="5364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600">
                <a:latin typeface="Open Sans"/>
                <a:ea typeface="Open Sans"/>
                <a:cs typeface="Open Sans"/>
                <a:sym typeface="Open Sans"/>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3"/>
        </a:solidFill>
        <a:effectLst/>
      </p:bgPr>
    </p:bg>
    <p:spTree>
      <p:nvGrpSpPr>
        <p:cNvPr id="1" name="Shape 980"/>
        <p:cNvGrpSpPr/>
        <p:nvPr/>
      </p:nvGrpSpPr>
      <p:grpSpPr>
        <a:xfrm>
          <a:off x="0" y="0"/>
          <a:ext cx="0" cy="0"/>
          <a:chOff x="0" y="0"/>
          <a:chExt cx="0" cy="0"/>
        </a:xfrm>
      </p:grpSpPr>
      <p:sp>
        <p:nvSpPr>
          <p:cNvPr id="981" name="Google Shape;981;p50"/>
          <p:cNvSpPr/>
          <p:nvPr/>
        </p:nvSpPr>
        <p:spPr>
          <a:xfrm>
            <a:off x="600" y="4725000"/>
            <a:ext cx="9144000" cy="41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0"/>
          <p:cNvSpPr/>
          <p:nvPr/>
        </p:nvSpPr>
        <p:spPr>
          <a:xfrm rot="10800000" flipH="1">
            <a:off x="0" y="-375"/>
            <a:ext cx="9144000" cy="141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0"/>
          <p:cNvSpPr txBox="1">
            <a:spLocks noGrp="1"/>
          </p:cNvSpPr>
          <p:nvPr>
            <p:ph type="title"/>
          </p:nvPr>
        </p:nvSpPr>
        <p:spPr>
          <a:xfrm>
            <a:off x="2295000" y="481575"/>
            <a:ext cx="4554000" cy="45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84" name="Google Shape;984;p50"/>
          <p:cNvSpPr txBox="1">
            <a:spLocks noGrp="1"/>
          </p:cNvSpPr>
          <p:nvPr>
            <p:ph type="subTitle" idx="1"/>
          </p:nvPr>
        </p:nvSpPr>
        <p:spPr>
          <a:xfrm>
            <a:off x="4392850" y="2269925"/>
            <a:ext cx="2390700" cy="1343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solidFill>
                  <a:schemeClr val="lt2"/>
                </a:solidFill>
                <a:latin typeface="Open Sans"/>
                <a:ea typeface="Open Sans"/>
                <a:cs typeface="Open Sans"/>
                <a:sym typeface="Open Sans"/>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4 Columns">
  <p:cSld name="CAPTION_ONLY_1">
    <p:bg>
      <p:bgPr>
        <a:solidFill>
          <a:schemeClr val="accent3"/>
        </a:solidFill>
        <a:effectLst/>
      </p:bgPr>
    </p:bg>
    <p:spTree>
      <p:nvGrpSpPr>
        <p:cNvPr id="1" name="Shape 985"/>
        <p:cNvGrpSpPr/>
        <p:nvPr/>
      </p:nvGrpSpPr>
      <p:grpSpPr>
        <a:xfrm>
          <a:off x="0" y="0"/>
          <a:ext cx="0" cy="0"/>
          <a:chOff x="0" y="0"/>
          <a:chExt cx="0" cy="0"/>
        </a:xfrm>
      </p:grpSpPr>
      <p:sp>
        <p:nvSpPr>
          <p:cNvPr id="986" name="Google Shape;986;p51"/>
          <p:cNvSpPr/>
          <p:nvPr/>
        </p:nvSpPr>
        <p:spPr>
          <a:xfrm rot="10800000" flipH="1">
            <a:off x="0" y="-375"/>
            <a:ext cx="9144000" cy="141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1"/>
          <p:cNvSpPr txBox="1">
            <a:spLocks noGrp="1"/>
          </p:cNvSpPr>
          <p:nvPr>
            <p:ph type="title"/>
          </p:nvPr>
        </p:nvSpPr>
        <p:spPr>
          <a:xfrm>
            <a:off x="2295000" y="481575"/>
            <a:ext cx="4554000" cy="45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88" name="Google Shape;988;p51"/>
          <p:cNvSpPr txBox="1">
            <a:spLocks noGrp="1"/>
          </p:cNvSpPr>
          <p:nvPr>
            <p:ph type="subTitle" idx="1"/>
          </p:nvPr>
        </p:nvSpPr>
        <p:spPr>
          <a:xfrm flipH="1">
            <a:off x="4939810" y="2238225"/>
            <a:ext cx="15699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989" name="Google Shape;989;p51"/>
          <p:cNvSpPr txBox="1">
            <a:spLocks noGrp="1"/>
          </p:cNvSpPr>
          <p:nvPr>
            <p:ph type="subTitle" idx="2"/>
          </p:nvPr>
        </p:nvSpPr>
        <p:spPr>
          <a:xfrm flipH="1">
            <a:off x="4724410" y="2627425"/>
            <a:ext cx="20007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990" name="Google Shape;990;p51"/>
          <p:cNvSpPr txBox="1">
            <a:spLocks noGrp="1"/>
          </p:cNvSpPr>
          <p:nvPr>
            <p:ph type="subTitle" idx="3"/>
          </p:nvPr>
        </p:nvSpPr>
        <p:spPr>
          <a:xfrm flipH="1">
            <a:off x="2634290" y="2238225"/>
            <a:ext cx="15699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991" name="Google Shape;991;p51"/>
          <p:cNvSpPr txBox="1">
            <a:spLocks noGrp="1"/>
          </p:cNvSpPr>
          <p:nvPr>
            <p:ph type="subTitle" idx="4"/>
          </p:nvPr>
        </p:nvSpPr>
        <p:spPr>
          <a:xfrm flipH="1">
            <a:off x="2418890" y="2627425"/>
            <a:ext cx="20007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992" name="Google Shape;992;p51"/>
          <p:cNvSpPr txBox="1">
            <a:spLocks noGrp="1"/>
          </p:cNvSpPr>
          <p:nvPr>
            <p:ph type="subTitle" idx="5"/>
          </p:nvPr>
        </p:nvSpPr>
        <p:spPr>
          <a:xfrm flipH="1">
            <a:off x="4939810" y="3956958"/>
            <a:ext cx="15699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993" name="Google Shape;993;p51"/>
          <p:cNvSpPr txBox="1">
            <a:spLocks noGrp="1"/>
          </p:cNvSpPr>
          <p:nvPr>
            <p:ph type="subTitle" idx="6"/>
          </p:nvPr>
        </p:nvSpPr>
        <p:spPr>
          <a:xfrm flipH="1">
            <a:off x="4724410" y="4345758"/>
            <a:ext cx="20007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994" name="Google Shape;994;p51"/>
          <p:cNvSpPr txBox="1">
            <a:spLocks noGrp="1"/>
          </p:cNvSpPr>
          <p:nvPr>
            <p:ph type="subTitle" idx="7"/>
          </p:nvPr>
        </p:nvSpPr>
        <p:spPr>
          <a:xfrm flipH="1">
            <a:off x="2634290" y="3956958"/>
            <a:ext cx="15699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995" name="Google Shape;995;p51"/>
          <p:cNvSpPr txBox="1">
            <a:spLocks noGrp="1"/>
          </p:cNvSpPr>
          <p:nvPr>
            <p:ph type="subTitle" idx="8"/>
          </p:nvPr>
        </p:nvSpPr>
        <p:spPr>
          <a:xfrm flipH="1">
            <a:off x="2418890" y="4345758"/>
            <a:ext cx="20007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996"/>
        <p:cNvGrpSpPr/>
        <p:nvPr/>
      </p:nvGrpSpPr>
      <p:grpSpPr>
        <a:xfrm>
          <a:off x="0" y="0"/>
          <a:ext cx="0" cy="0"/>
          <a:chOff x="0" y="0"/>
          <a:chExt cx="0" cy="0"/>
        </a:xfrm>
      </p:grpSpPr>
      <p:sp>
        <p:nvSpPr>
          <p:cNvPr id="997" name="Google Shape;997;p52"/>
          <p:cNvSpPr/>
          <p:nvPr/>
        </p:nvSpPr>
        <p:spPr>
          <a:xfrm>
            <a:off x="600" y="4725000"/>
            <a:ext cx="9144000" cy="41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2"/>
          <p:cNvSpPr/>
          <p:nvPr/>
        </p:nvSpPr>
        <p:spPr>
          <a:xfrm rot="10800000" flipH="1">
            <a:off x="0" y="1259700"/>
            <a:ext cx="9144000" cy="2624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2"/>
          <p:cNvSpPr txBox="1">
            <a:spLocks noGrp="1"/>
          </p:cNvSpPr>
          <p:nvPr>
            <p:ph type="title" hasCustomPrompt="1"/>
          </p:nvPr>
        </p:nvSpPr>
        <p:spPr>
          <a:xfrm>
            <a:off x="1576394" y="1676400"/>
            <a:ext cx="5753100" cy="1495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b="1"/>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00" name="Google Shape;1000;p52"/>
          <p:cNvSpPr/>
          <p:nvPr/>
        </p:nvSpPr>
        <p:spPr>
          <a:xfrm>
            <a:off x="600" y="300"/>
            <a:ext cx="9144000" cy="41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2"/>
          <p:cNvSpPr txBox="1">
            <a:spLocks noGrp="1"/>
          </p:cNvSpPr>
          <p:nvPr>
            <p:ph type="subTitle" idx="1"/>
          </p:nvPr>
        </p:nvSpPr>
        <p:spPr>
          <a:xfrm>
            <a:off x="1428750" y="3209925"/>
            <a:ext cx="6286500" cy="419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2"/>
                </a:solidFill>
                <a:latin typeface="Open Sans"/>
                <a:ea typeface="Open Sans"/>
                <a:cs typeface="Open Sans"/>
                <a:sym typeface="Open Sans"/>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0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3 Columns">
  <p:cSld name="CUSTOM_2">
    <p:bg>
      <p:bgPr>
        <a:solidFill>
          <a:schemeClr val="accent3"/>
        </a:solidFill>
        <a:effectLst/>
      </p:bgPr>
    </p:bg>
    <p:spTree>
      <p:nvGrpSpPr>
        <p:cNvPr id="1" name="Shape 1003"/>
        <p:cNvGrpSpPr/>
        <p:nvPr/>
      </p:nvGrpSpPr>
      <p:grpSpPr>
        <a:xfrm>
          <a:off x="0" y="0"/>
          <a:ext cx="0" cy="0"/>
          <a:chOff x="0" y="0"/>
          <a:chExt cx="0" cy="0"/>
        </a:xfrm>
      </p:grpSpPr>
      <p:sp>
        <p:nvSpPr>
          <p:cNvPr id="1004" name="Google Shape;1004;p54"/>
          <p:cNvSpPr/>
          <p:nvPr/>
        </p:nvSpPr>
        <p:spPr>
          <a:xfrm rot="10800000" flipH="1">
            <a:off x="0" y="-375"/>
            <a:ext cx="9144000" cy="1419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4"/>
          <p:cNvSpPr txBox="1">
            <a:spLocks noGrp="1"/>
          </p:cNvSpPr>
          <p:nvPr>
            <p:ph type="title"/>
          </p:nvPr>
        </p:nvSpPr>
        <p:spPr>
          <a:xfrm>
            <a:off x="2295000" y="423225"/>
            <a:ext cx="4554000" cy="572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200" b="1">
                <a:solidFill>
                  <a:schemeClr val="dk2"/>
                </a:solidFill>
              </a:defRPr>
            </a:lvl1pPr>
            <a:lvl2pPr lvl="1" algn="ctr" rtl="0">
              <a:spcBef>
                <a:spcPts val="0"/>
              </a:spcBef>
              <a:spcAft>
                <a:spcPts val="0"/>
              </a:spcAft>
              <a:buNone/>
              <a:defRPr sz="3000" b="1">
                <a:solidFill>
                  <a:schemeClr val="dk2"/>
                </a:solidFill>
              </a:defRPr>
            </a:lvl2pPr>
            <a:lvl3pPr lvl="2" algn="ctr" rtl="0">
              <a:spcBef>
                <a:spcPts val="0"/>
              </a:spcBef>
              <a:spcAft>
                <a:spcPts val="0"/>
              </a:spcAft>
              <a:buNone/>
              <a:defRPr sz="3000" b="1">
                <a:solidFill>
                  <a:schemeClr val="dk2"/>
                </a:solidFill>
              </a:defRPr>
            </a:lvl3pPr>
            <a:lvl4pPr lvl="3" algn="ctr" rtl="0">
              <a:spcBef>
                <a:spcPts val="0"/>
              </a:spcBef>
              <a:spcAft>
                <a:spcPts val="0"/>
              </a:spcAft>
              <a:buNone/>
              <a:defRPr sz="3000" b="1">
                <a:solidFill>
                  <a:schemeClr val="dk2"/>
                </a:solidFill>
              </a:defRPr>
            </a:lvl4pPr>
            <a:lvl5pPr lvl="4" algn="ctr" rtl="0">
              <a:spcBef>
                <a:spcPts val="0"/>
              </a:spcBef>
              <a:spcAft>
                <a:spcPts val="0"/>
              </a:spcAft>
              <a:buNone/>
              <a:defRPr sz="3000" b="1">
                <a:solidFill>
                  <a:schemeClr val="dk2"/>
                </a:solidFill>
              </a:defRPr>
            </a:lvl5pPr>
            <a:lvl6pPr lvl="5" algn="ctr" rtl="0">
              <a:spcBef>
                <a:spcPts val="0"/>
              </a:spcBef>
              <a:spcAft>
                <a:spcPts val="0"/>
              </a:spcAft>
              <a:buNone/>
              <a:defRPr sz="3000" b="1">
                <a:solidFill>
                  <a:schemeClr val="dk2"/>
                </a:solidFill>
              </a:defRPr>
            </a:lvl6pPr>
            <a:lvl7pPr lvl="6" algn="ctr" rtl="0">
              <a:spcBef>
                <a:spcPts val="0"/>
              </a:spcBef>
              <a:spcAft>
                <a:spcPts val="0"/>
              </a:spcAft>
              <a:buNone/>
              <a:defRPr sz="3000" b="1">
                <a:solidFill>
                  <a:schemeClr val="dk2"/>
                </a:solidFill>
              </a:defRPr>
            </a:lvl7pPr>
            <a:lvl8pPr lvl="7" algn="ctr" rtl="0">
              <a:spcBef>
                <a:spcPts val="0"/>
              </a:spcBef>
              <a:spcAft>
                <a:spcPts val="0"/>
              </a:spcAft>
              <a:buNone/>
              <a:defRPr sz="3000" b="1">
                <a:solidFill>
                  <a:schemeClr val="dk2"/>
                </a:solidFill>
              </a:defRPr>
            </a:lvl8pPr>
            <a:lvl9pPr lvl="8" algn="ctr" rtl="0">
              <a:spcBef>
                <a:spcPts val="0"/>
              </a:spcBef>
              <a:spcAft>
                <a:spcPts val="0"/>
              </a:spcAft>
              <a:buNone/>
              <a:defRPr sz="3000" b="1">
                <a:solidFill>
                  <a:schemeClr val="dk2"/>
                </a:solidFill>
              </a:defRPr>
            </a:lvl9pPr>
          </a:lstStyle>
          <a:p>
            <a:endParaRPr/>
          </a:p>
        </p:txBody>
      </p:sp>
      <p:sp>
        <p:nvSpPr>
          <p:cNvPr id="1006" name="Google Shape;1006;p54"/>
          <p:cNvSpPr txBox="1">
            <a:spLocks noGrp="1"/>
          </p:cNvSpPr>
          <p:nvPr>
            <p:ph type="subTitle" idx="1"/>
          </p:nvPr>
        </p:nvSpPr>
        <p:spPr>
          <a:xfrm flipH="1">
            <a:off x="3931950" y="3533625"/>
            <a:ext cx="12801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07" name="Google Shape;1007;p54"/>
          <p:cNvSpPr txBox="1">
            <a:spLocks noGrp="1"/>
          </p:cNvSpPr>
          <p:nvPr>
            <p:ph type="subTitle" idx="2"/>
          </p:nvPr>
        </p:nvSpPr>
        <p:spPr>
          <a:xfrm flipH="1">
            <a:off x="3648750" y="3996225"/>
            <a:ext cx="18465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08" name="Google Shape;1008;p54"/>
          <p:cNvSpPr txBox="1">
            <a:spLocks noGrp="1"/>
          </p:cNvSpPr>
          <p:nvPr>
            <p:ph type="title" idx="3" hasCustomPrompt="1"/>
          </p:nvPr>
        </p:nvSpPr>
        <p:spPr>
          <a:xfrm>
            <a:off x="4066200" y="2663025"/>
            <a:ext cx="10116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5500"/>
              <a:buNone/>
              <a:defRPr sz="5500" b="0">
                <a:solidFill>
                  <a:schemeClr val="accen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1009" name="Google Shape;1009;p54"/>
          <p:cNvSpPr txBox="1">
            <a:spLocks noGrp="1"/>
          </p:cNvSpPr>
          <p:nvPr>
            <p:ph type="subTitle" idx="4"/>
          </p:nvPr>
        </p:nvSpPr>
        <p:spPr>
          <a:xfrm flipH="1">
            <a:off x="1237775" y="3533625"/>
            <a:ext cx="12801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10" name="Google Shape;1010;p54"/>
          <p:cNvSpPr txBox="1">
            <a:spLocks noGrp="1"/>
          </p:cNvSpPr>
          <p:nvPr>
            <p:ph type="subTitle" idx="5"/>
          </p:nvPr>
        </p:nvSpPr>
        <p:spPr>
          <a:xfrm flipH="1">
            <a:off x="954550" y="3996225"/>
            <a:ext cx="18465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11" name="Google Shape;1011;p54"/>
          <p:cNvSpPr txBox="1">
            <a:spLocks noGrp="1"/>
          </p:cNvSpPr>
          <p:nvPr>
            <p:ph type="title" idx="6" hasCustomPrompt="1"/>
          </p:nvPr>
        </p:nvSpPr>
        <p:spPr>
          <a:xfrm>
            <a:off x="1372025" y="2663025"/>
            <a:ext cx="10116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5500"/>
              <a:buNone/>
              <a:defRPr sz="5500" b="0">
                <a:solidFill>
                  <a:schemeClr val="accen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1012" name="Google Shape;1012;p54"/>
          <p:cNvSpPr txBox="1">
            <a:spLocks noGrp="1"/>
          </p:cNvSpPr>
          <p:nvPr>
            <p:ph type="subTitle" idx="7"/>
          </p:nvPr>
        </p:nvSpPr>
        <p:spPr>
          <a:xfrm flipH="1">
            <a:off x="6626125" y="3533625"/>
            <a:ext cx="12801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13" name="Google Shape;1013;p54"/>
          <p:cNvSpPr txBox="1">
            <a:spLocks noGrp="1"/>
          </p:cNvSpPr>
          <p:nvPr>
            <p:ph type="subTitle" idx="8"/>
          </p:nvPr>
        </p:nvSpPr>
        <p:spPr>
          <a:xfrm flipH="1">
            <a:off x="6342925" y="3996225"/>
            <a:ext cx="18465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14" name="Google Shape;1014;p54"/>
          <p:cNvSpPr txBox="1">
            <a:spLocks noGrp="1"/>
          </p:cNvSpPr>
          <p:nvPr>
            <p:ph type="title" idx="9" hasCustomPrompt="1"/>
          </p:nvPr>
        </p:nvSpPr>
        <p:spPr>
          <a:xfrm>
            <a:off x="6760375" y="2663025"/>
            <a:ext cx="10116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5500"/>
              <a:buNone/>
              <a:defRPr sz="5500" b="0">
                <a:solidFill>
                  <a:schemeClr val="accen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1015" name="Google Shape;1015;p54"/>
          <p:cNvSpPr/>
          <p:nvPr/>
        </p:nvSpPr>
        <p:spPr>
          <a:xfrm>
            <a:off x="-9450" y="4603475"/>
            <a:ext cx="9144000" cy="540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3 Columns 1">
  <p:cSld name="CUSTOM_1">
    <p:bg>
      <p:bgPr>
        <a:solidFill>
          <a:schemeClr val="accent3"/>
        </a:solidFill>
        <a:effectLst/>
      </p:bgPr>
    </p:bg>
    <p:spTree>
      <p:nvGrpSpPr>
        <p:cNvPr id="1" name="Shape 1016"/>
        <p:cNvGrpSpPr/>
        <p:nvPr/>
      </p:nvGrpSpPr>
      <p:grpSpPr>
        <a:xfrm>
          <a:off x="0" y="0"/>
          <a:ext cx="0" cy="0"/>
          <a:chOff x="0" y="0"/>
          <a:chExt cx="0" cy="0"/>
        </a:xfrm>
      </p:grpSpPr>
      <p:sp>
        <p:nvSpPr>
          <p:cNvPr id="1017" name="Google Shape;1017;p55"/>
          <p:cNvSpPr/>
          <p:nvPr/>
        </p:nvSpPr>
        <p:spPr>
          <a:xfrm>
            <a:off x="-9450" y="0"/>
            <a:ext cx="7206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5"/>
          <p:cNvSpPr txBox="1">
            <a:spLocks noGrp="1"/>
          </p:cNvSpPr>
          <p:nvPr>
            <p:ph type="subTitle" idx="1"/>
          </p:nvPr>
        </p:nvSpPr>
        <p:spPr>
          <a:xfrm flipH="1">
            <a:off x="1954275" y="2206050"/>
            <a:ext cx="13083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19" name="Google Shape;1019;p55"/>
          <p:cNvSpPr txBox="1">
            <a:spLocks noGrp="1"/>
          </p:cNvSpPr>
          <p:nvPr>
            <p:ph type="subTitle" idx="2"/>
          </p:nvPr>
        </p:nvSpPr>
        <p:spPr>
          <a:xfrm flipH="1">
            <a:off x="1954275" y="3730050"/>
            <a:ext cx="13083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20" name="Google Shape;1020;p55"/>
          <p:cNvSpPr txBox="1">
            <a:spLocks noGrp="1"/>
          </p:cNvSpPr>
          <p:nvPr>
            <p:ph type="subTitle" idx="3"/>
          </p:nvPr>
        </p:nvSpPr>
        <p:spPr>
          <a:xfrm flipH="1">
            <a:off x="1953975" y="2621250"/>
            <a:ext cx="23799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200"/>
              <a:buFont typeface="Open Sans"/>
              <a:buNone/>
              <a:defRPr>
                <a:solidFill>
                  <a:schemeClr val="lt2"/>
                </a:solidFill>
                <a:latin typeface="Open Sans"/>
                <a:ea typeface="Open Sans"/>
                <a:cs typeface="Open Sans"/>
                <a:sym typeface="Open Sans"/>
              </a:defRPr>
            </a:lvl1pPr>
            <a:lvl2pPr lvl="1"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21" name="Google Shape;1021;p55"/>
          <p:cNvSpPr txBox="1">
            <a:spLocks noGrp="1"/>
          </p:cNvSpPr>
          <p:nvPr>
            <p:ph type="title"/>
          </p:nvPr>
        </p:nvSpPr>
        <p:spPr>
          <a:xfrm>
            <a:off x="6507000" y="424050"/>
            <a:ext cx="1913700" cy="5724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3200">
                <a:solidFill>
                  <a:schemeClr val="dk2"/>
                </a:solidFill>
              </a:defRPr>
            </a:lvl1pPr>
            <a:lvl2pPr lvl="1" rtl="0">
              <a:spcBef>
                <a:spcPts val="0"/>
              </a:spcBef>
              <a:spcAft>
                <a:spcPts val="0"/>
              </a:spcAft>
              <a:buNone/>
              <a:defRPr sz="3000">
                <a:solidFill>
                  <a:schemeClr val="dk2"/>
                </a:solidFill>
              </a:defRPr>
            </a:lvl2pPr>
            <a:lvl3pPr lvl="2" rtl="0">
              <a:spcBef>
                <a:spcPts val="0"/>
              </a:spcBef>
              <a:spcAft>
                <a:spcPts val="0"/>
              </a:spcAft>
              <a:buNone/>
              <a:defRPr sz="3000">
                <a:solidFill>
                  <a:schemeClr val="dk2"/>
                </a:solidFill>
              </a:defRPr>
            </a:lvl3pPr>
            <a:lvl4pPr lvl="3" rtl="0">
              <a:spcBef>
                <a:spcPts val="0"/>
              </a:spcBef>
              <a:spcAft>
                <a:spcPts val="0"/>
              </a:spcAft>
              <a:buNone/>
              <a:defRPr sz="3000">
                <a:solidFill>
                  <a:schemeClr val="dk2"/>
                </a:solidFill>
              </a:defRPr>
            </a:lvl4pPr>
            <a:lvl5pPr lvl="4" rtl="0">
              <a:spcBef>
                <a:spcPts val="0"/>
              </a:spcBef>
              <a:spcAft>
                <a:spcPts val="0"/>
              </a:spcAft>
              <a:buNone/>
              <a:defRPr sz="3000">
                <a:solidFill>
                  <a:schemeClr val="dk2"/>
                </a:solidFill>
              </a:defRPr>
            </a:lvl5pPr>
            <a:lvl6pPr lvl="5" rtl="0">
              <a:spcBef>
                <a:spcPts val="0"/>
              </a:spcBef>
              <a:spcAft>
                <a:spcPts val="0"/>
              </a:spcAft>
              <a:buNone/>
              <a:defRPr sz="3000">
                <a:solidFill>
                  <a:schemeClr val="dk2"/>
                </a:solidFill>
              </a:defRPr>
            </a:lvl6pPr>
            <a:lvl7pPr lvl="6" rtl="0">
              <a:spcBef>
                <a:spcPts val="0"/>
              </a:spcBef>
              <a:spcAft>
                <a:spcPts val="0"/>
              </a:spcAft>
              <a:buNone/>
              <a:defRPr sz="3000">
                <a:solidFill>
                  <a:schemeClr val="dk2"/>
                </a:solidFill>
              </a:defRPr>
            </a:lvl7pPr>
            <a:lvl8pPr lvl="7" rtl="0">
              <a:spcBef>
                <a:spcPts val="0"/>
              </a:spcBef>
              <a:spcAft>
                <a:spcPts val="0"/>
              </a:spcAft>
              <a:buNone/>
              <a:defRPr sz="3000">
                <a:solidFill>
                  <a:schemeClr val="dk2"/>
                </a:solidFill>
              </a:defRPr>
            </a:lvl8pPr>
            <a:lvl9pPr lvl="8" rtl="0">
              <a:spcBef>
                <a:spcPts val="0"/>
              </a:spcBef>
              <a:spcAft>
                <a:spcPts val="0"/>
              </a:spcAft>
              <a:buNone/>
              <a:defRPr sz="3000">
                <a:solidFill>
                  <a:schemeClr val="dk2"/>
                </a:solidFill>
              </a:defRPr>
            </a:lvl9pPr>
          </a:lstStyle>
          <a:p>
            <a:endParaRPr/>
          </a:p>
        </p:txBody>
      </p:sp>
      <p:sp>
        <p:nvSpPr>
          <p:cNvPr id="1022" name="Google Shape;1022;p55"/>
          <p:cNvSpPr txBox="1">
            <a:spLocks noGrp="1"/>
          </p:cNvSpPr>
          <p:nvPr>
            <p:ph type="subTitle" idx="4"/>
          </p:nvPr>
        </p:nvSpPr>
        <p:spPr>
          <a:xfrm flipH="1">
            <a:off x="1953975" y="4141500"/>
            <a:ext cx="23799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200"/>
              <a:buFont typeface="Open Sans"/>
              <a:buNone/>
              <a:defRPr>
                <a:solidFill>
                  <a:schemeClr val="lt2"/>
                </a:solidFill>
                <a:latin typeface="Open Sans"/>
                <a:ea typeface="Open Sans"/>
                <a:cs typeface="Open Sans"/>
                <a:sym typeface="Open Sans"/>
              </a:defRPr>
            </a:lvl1pPr>
            <a:lvl2pPr lvl="1"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23" name="Google Shape;1023;p55"/>
          <p:cNvSpPr txBox="1">
            <a:spLocks noGrp="1"/>
          </p:cNvSpPr>
          <p:nvPr>
            <p:ph type="title" idx="5" hasCustomPrompt="1"/>
          </p:nvPr>
        </p:nvSpPr>
        <p:spPr>
          <a:xfrm>
            <a:off x="1039871" y="2160300"/>
            <a:ext cx="914400" cy="457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2"/>
              </a:buClr>
              <a:buSzPts val="5500"/>
              <a:buNone/>
              <a:defRPr sz="5500" b="0">
                <a:solidFill>
                  <a:schemeClr val="accen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1024" name="Google Shape;1024;p55"/>
          <p:cNvSpPr txBox="1">
            <a:spLocks noGrp="1"/>
          </p:cNvSpPr>
          <p:nvPr>
            <p:ph type="title" idx="6" hasCustomPrompt="1"/>
          </p:nvPr>
        </p:nvSpPr>
        <p:spPr>
          <a:xfrm>
            <a:off x="1039871" y="3684300"/>
            <a:ext cx="914400" cy="457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2"/>
              </a:buClr>
              <a:buSzPts val="5500"/>
              <a:buNone/>
              <a:defRPr sz="5500" b="0">
                <a:solidFill>
                  <a:schemeClr val="accen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1025" name="Google Shape;1025;p55"/>
          <p:cNvSpPr txBox="1">
            <a:spLocks noGrp="1"/>
          </p:cNvSpPr>
          <p:nvPr>
            <p:ph type="subTitle" idx="7"/>
          </p:nvPr>
        </p:nvSpPr>
        <p:spPr>
          <a:xfrm flipH="1">
            <a:off x="1954275" y="682050"/>
            <a:ext cx="13083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26" name="Google Shape;1026;p55"/>
          <p:cNvSpPr txBox="1">
            <a:spLocks noGrp="1"/>
          </p:cNvSpPr>
          <p:nvPr>
            <p:ph type="subTitle" idx="8"/>
          </p:nvPr>
        </p:nvSpPr>
        <p:spPr>
          <a:xfrm flipH="1">
            <a:off x="1953975" y="1101000"/>
            <a:ext cx="2379900" cy="36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200"/>
              <a:buFont typeface="Open Sans"/>
              <a:buNone/>
              <a:defRPr>
                <a:solidFill>
                  <a:schemeClr val="lt2"/>
                </a:solidFill>
                <a:latin typeface="Open Sans"/>
                <a:ea typeface="Open Sans"/>
                <a:cs typeface="Open Sans"/>
                <a:sym typeface="Open Sans"/>
              </a:defRPr>
            </a:lvl1pPr>
            <a:lvl2pPr lvl="1"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27" name="Google Shape;1027;p55"/>
          <p:cNvSpPr txBox="1">
            <a:spLocks noGrp="1"/>
          </p:cNvSpPr>
          <p:nvPr>
            <p:ph type="title" idx="9" hasCustomPrompt="1"/>
          </p:nvPr>
        </p:nvSpPr>
        <p:spPr>
          <a:xfrm>
            <a:off x="1039871" y="636300"/>
            <a:ext cx="914400" cy="457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2"/>
              </a:buClr>
              <a:buSzPts val="5500"/>
              <a:buNone/>
              <a:defRPr sz="5500" b="0">
                <a:solidFill>
                  <a:schemeClr val="accen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6 columns">
  <p:cSld name="CUSTOM_2_1_4">
    <p:bg>
      <p:bgPr>
        <a:solidFill>
          <a:schemeClr val="accent3"/>
        </a:solidFill>
        <a:effectLst/>
      </p:bgPr>
    </p:bg>
    <p:spTree>
      <p:nvGrpSpPr>
        <p:cNvPr id="1" name="Shape 1028"/>
        <p:cNvGrpSpPr/>
        <p:nvPr/>
      </p:nvGrpSpPr>
      <p:grpSpPr>
        <a:xfrm>
          <a:off x="0" y="0"/>
          <a:ext cx="0" cy="0"/>
          <a:chOff x="0" y="0"/>
          <a:chExt cx="0" cy="0"/>
        </a:xfrm>
      </p:grpSpPr>
      <p:sp>
        <p:nvSpPr>
          <p:cNvPr id="1029" name="Google Shape;1029;p56"/>
          <p:cNvSpPr/>
          <p:nvPr/>
        </p:nvSpPr>
        <p:spPr>
          <a:xfrm>
            <a:off x="600" y="4725000"/>
            <a:ext cx="9144000" cy="41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6"/>
          <p:cNvSpPr/>
          <p:nvPr/>
        </p:nvSpPr>
        <p:spPr>
          <a:xfrm rot="10800000" flipH="1">
            <a:off x="0" y="-375"/>
            <a:ext cx="9144000" cy="1419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6"/>
          <p:cNvSpPr txBox="1">
            <a:spLocks noGrp="1"/>
          </p:cNvSpPr>
          <p:nvPr>
            <p:ph type="title"/>
          </p:nvPr>
        </p:nvSpPr>
        <p:spPr>
          <a:xfrm>
            <a:off x="2296800" y="424800"/>
            <a:ext cx="4554000" cy="572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200" b="1">
                <a:solidFill>
                  <a:schemeClr val="dk2"/>
                </a:solidFill>
              </a:defRPr>
            </a:lvl1pPr>
            <a:lvl2pPr lvl="1" rtl="0">
              <a:spcBef>
                <a:spcPts val="0"/>
              </a:spcBef>
              <a:spcAft>
                <a:spcPts val="0"/>
              </a:spcAft>
              <a:buNone/>
              <a:defRPr sz="3000" b="1">
                <a:solidFill>
                  <a:schemeClr val="dk2"/>
                </a:solidFill>
              </a:defRPr>
            </a:lvl2pPr>
            <a:lvl3pPr lvl="2" rtl="0">
              <a:spcBef>
                <a:spcPts val="0"/>
              </a:spcBef>
              <a:spcAft>
                <a:spcPts val="0"/>
              </a:spcAft>
              <a:buNone/>
              <a:defRPr sz="3000" b="1">
                <a:solidFill>
                  <a:schemeClr val="dk2"/>
                </a:solidFill>
              </a:defRPr>
            </a:lvl3pPr>
            <a:lvl4pPr lvl="3" rtl="0">
              <a:spcBef>
                <a:spcPts val="0"/>
              </a:spcBef>
              <a:spcAft>
                <a:spcPts val="0"/>
              </a:spcAft>
              <a:buNone/>
              <a:defRPr sz="3000" b="1">
                <a:solidFill>
                  <a:schemeClr val="dk2"/>
                </a:solidFill>
              </a:defRPr>
            </a:lvl4pPr>
            <a:lvl5pPr lvl="4" rtl="0">
              <a:spcBef>
                <a:spcPts val="0"/>
              </a:spcBef>
              <a:spcAft>
                <a:spcPts val="0"/>
              </a:spcAft>
              <a:buNone/>
              <a:defRPr sz="3000" b="1">
                <a:solidFill>
                  <a:schemeClr val="dk2"/>
                </a:solidFill>
              </a:defRPr>
            </a:lvl5pPr>
            <a:lvl6pPr lvl="5" rtl="0">
              <a:spcBef>
                <a:spcPts val="0"/>
              </a:spcBef>
              <a:spcAft>
                <a:spcPts val="0"/>
              </a:spcAft>
              <a:buNone/>
              <a:defRPr sz="3000" b="1">
                <a:solidFill>
                  <a:schemeClr val="dk2"/>
                </a:solidFill>
              </a:defRPr>
            </a:lvl6pPr>
            <a:lvl7pPr lvl="6" rtl="0">
              <a:spcBef>
                <a:spcPts val="0"/>
              </a:spcBef>
              <a:spcAft>
                <a:spcPts val="0"/>
              </a:spcAft>
              <a:buNone/>
              <a:defRPr sz="3000" b="1">
                <a:solidFill>
                  <a:schemeClr val="dk2"/>
                </a:solidFill>
              </a:defRPr>
            </a:lvl7pPr>
            <a:lvl8pPr lvl="7" rtl="0">
              <a:spcBef>
                <a:spcPts val="0"/>
              </a:spcBef>
              <a:spcAft>
                <a:spcPts val="0"/>
              </a:spcAft>
              <a:buNone/>
              <a:defRPr sz="3000" b="1">
                <a:solidFill>
                  <a:schemeClr val="dk2"/>
                </a:solidFill>
              </a:defRPr>
            </a:lvl8pPr>
            <a:lvl9pPr lvl="8" rtl="0">
              <a:spcBef>
                <a:spcPts val="0"/>
              </a:spcBef>
              <a:spcAft>
                <a:spcPts val="0"/>
              </a:spcAft>
              <a:buNone/>
              <a:defRPr sz="3000" b="1">
                <a:solidFill>
                  <a:schemeClr val="dk2"/>
                </a:solidFill>
              </a:defRPr>
            </a:lvl9pPr>
          </a:lstStyle>
          <a:p>
            <a:endParaRPr/>
          </a:p>
        </p:txBody>
      </p:sp>
      <p:sp>
        <p:nvSpPr>
          <p:cNvPr id="1032" name="Google Shape;1032;p56"/>
          <p:cNvSpPr txBox="1">
            <a:spLocks noGrp="1"/>
          </p:cNvSpPr>
          <p:nvPr>
            <p:ph type="subTitle" idx="1"/>
          </p:nvPr>
        </p:nvSpPr>
        <p:spPr>
          <a:xfrm flipH="1">
            <a:off x="3886200" y="1970485"/>
            <a:ext cx="13716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33" name="Google Shape;1033;p56"/>
          <p:cNvSpPr txBox="1">
            <a:spLocks noGrp="1"/>
          </p:cNvSpPr>
          <p:nvPr>
            <p:ph type="subTitle" idx="2"/>
          </p:nvPr>
        </p:nvSpPr>
        <p:spPr>
          <a:xfrm flipH="1">
            <a:off x="3265950" y="2393219"/>
            <a:ext cx="26121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34" name="Google Shape;1034;p56"/>
          <p:cNvSpPr txBox="1">
            <a:spLocks noGrp="1"/>
          </p:cNvSpPr>
          <p:nvPr>
            <p:ph type="subTitle" idx="3"/>
          </p:nvPr>
        </p:nvSpPr>
        <p:spPr>
          <a:xfrm flipH="1">
            <a:off x="1333500" y="1970485"/>
            <a:ext cx="13716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35" name="Google Shape;1035;p56"/>
          <p:cNvSpPr txBox="1">
            <a:spLocks noGrp="1"/>
          </p:cNvSpPr>
          <p:nvPr>
            <p:ph type="subTitle" idx="4"/>
          </p:nvPr>
        </p:nvSpPr>
        <p:spPr>
          <a:xfrm flipH="1">
            <a:off x="618750" y="2393219"/>
            <a:ext cx="26121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36" name="Google Shape;1036;p56"/>
          <p:cNvSpPr txBox="1">
            <a:spLocks noGrp="1"/>
          </p:cNvSpPr>
          <p:nvPr>
            <p:ph type="subTitle" idx="5"/>
          </p:nvPr>
        </p:nvSpPr>
        <p:spPr>
          <a:xfrm flipH="1">
            <a:off x="6438900" y="1970485"/>
            <a:ext cx="13716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37" name="Google Shape;1037;p56"/>
          <p:cNvSpPr txBox="1">
            <a:spLocks noGrp="1"/>
          </p:cNvSpPr>
          <p:nvPr>
            <p:ph type="subTitle" idx="6"/>
          </p:nvPr>
        </p:nvSpPr>
        <p:spPr>
          <a:xfrm flipH="1">
            <a:off x="5913150" y="2393219"/>
            <a:ext cx="26121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38" name="Google Shape;1038;p56"/>
          <p:cNvSpPr txBox="1">
            <a:spLocks noGrp="1"/>
          </p:cNvSpPr>
          <p:nvPr>
            <p:ph type="subTitle" idx="7"/>
          </p:nvPr>
        </p:nvSpPr>
        <p:spPr>
          <a:xfrm flipH="1">
            <a:off x="3886200" y="3638232"/>
            <a:ext cx="13716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39" name="Google Shape;1039;p56"/>
          <p:cNvSpPr txBox="1">
            <a:spLocks noGrp="1"/>
          </p:cNvSpPr>
          <p:nvPr>
            <p:ph type="subTitle" idx="8"/>
          </p:nvPr>
        </p:nvSpPr>
        <p:spPr>
          <a:xfrm flipH="1">
            <a:off x="3265950" y="4057178"/>
            <a:ext cx="26121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40" name="Google Shape;1040;p56"/>
          <p:cNvSpPr txBox="1">
            <a:spLocks noGrp="1"/>
          </p:cNvSpPr>
          <p:nvPr>
            <p:ph type="subTitle" idx="9"/>
          </p:nvPr>
        </p:nvSpPr>
        <p:spPr>
          <a:xfrm flipH="1">
            <a:off x="1333500" y="3638232"/>
            <a:ext cx="13716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41" name="Google Shape;1041;p56"/>
          <p:cNvSpPr txBox="1">
            <a:spLocks noGrp="1"/>
          </p:cNvSpPr>
          <p:nvPr>
            <p:ph type="subTitle" idx="13"/>
          </p:nvPr>
        </p:nvSpPr>
        <p:spPr>
          <a:xfrm flipH="1">
            <a:off x="618750" y="4057178"/>
            <a:ext cx="26121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42" name="Google Shape;1042;p56"/>
          <p:cNvSpPr txBox="1">
            <a:spLocks noGrp="1"/>
          </p:cNvSpPr>
          <p:nvPr>
            <p:ph type="subTitle" idx="14"/>
          </p:nvPr>
        </p:nvSpPr>
        <p:spPr>
          <a:xfrm flipH="1">
            <a:off x="6438900" y="3638232"/>
            <a:ext cx="13716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algn="ctr"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43" name="Google Shape;1043;p56"/>
          <p:cNvSpPr txBox="1">
            <a:spLocks noGrp="1"/>
          </p:cNvSpPr>
          <p:nvPr>
            <p:ph type="subTitle" idx="15"/>
          </p:nvPr>
        </p:nvSpPr>
        <p:spPr>
          <a:xfrm flipH="1">
            <a:off x="5913150" y="4057178"/>
            <a:ext cx="26121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algn="ctr"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able of Contents">
  <p:cSld name="CUSTOM_9">
    <p:bg>
      <p:bgPr>
        <a:solidFill>
          <a:schemeClr val="accent3"/>
        </a:solidFill>
        <a:effectLst/>
      </p:bgPr>
    </p:bg>
    <p:spTree>
      <p:nvGrpSpPr>
        <p:cNvPr id="1" name="Shape 1044"/>
        <p:cNvGrpSpPr/>
        <p:nvPr/>
      </p:nvGrpSpPr>
      <p:grpSpPr>
        <a:xfrm>
          <a:off x="0" y="0"/>
          <a:ext cx="0" cy="0"/>
          <a:chOff x="0" y="0"/>
          <a:chExt cx="0" cy="0"/>
        </a:xfrm>
      </p:grpSpPr>
      <p:sp>
        <p:nvSpPr>
          <p:cNvPr id="1045" name="Google Shape;1045;p57"/>
          <p:cNvSpPr/>
          <p:nvPr/>
        </p:nvSpPr>
        <p:spPr>
          <a:xfrm>
            <a:off x="0" y="0"/>
            <a:ext cx="9144000" cy="1412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txBox="1">
            <a:spLocks noGrp="1"/>
          </p:cNvSpPr>
          <p:nvPr>
            <p:ph type="subTitle" idx="1"/>
          </p:nvPr>
        </p:nvSpPr>
        <p:spPr>
          <a:xfrm flipH="1">
            <a:off x="2566700" y="1799100"/>
            <a:ext cx="1883700" cy="419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47" name="Google Shape;1047;p57"/>
          <p:cNvSpPr txBox="1">
            <a:spLocks noGrp="1"/>
          </p:cNvSpPr>
          <p:nvPr>
            <p:ph type="subTitle" idx="2"/>
          </p:nvPr>
        </p:nvSpPr>
        <p:spPr>
          <a:xfrm flipH="1">
            <a:off x="5995676" y="1798350"/>
            <a:ext cx="1883700" cy="420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48" name="Google Shape;1048;p57"/>
          <p:cNvSpPr txBox="1">
            <a:spLocks noGrp="1"/>
          </p:cNvSpPr>
          <p:nvPr>
            <p:ph type="subTitle" idx="3"/>
          </p:nvPr>
        </p:nvSpPr>
        <p:spPr>
          <a:xfrm flipH="1">
            <a:off x="2566700" y="3474750"/>
            <a:ext cx="1883700" cy="420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49" name="Google Shape;1049;p57"/>
          <p:cNvSpPr txBox="1">
            <a:spLocks noGrp="1"/>
          </p:cNvSpPr>
          <p:nvPr>
            <p:ph type="subTitle" idx="4"/>
          </p:nvPr>
        </p:nvSpPr>
        <p:spPr>
          <a:xfrm flipH="1">
            <a:off x="5995676" y="3474750"/>
            <a:ext cx="1883700" cy="420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Font typeface="Thasadith"/>
              <a:buNone/>
              <a:defRPr sz="2400" b="1">
                <a:solidFill>
                  <a:schemeClr val="dk2"/>
                </a:solidFill>
                <a:latin typeface="Marvel"/>
                <a:ea typeface="Marvel"/>
                <a:cs typeface="Marvel"/>
                <a:sym typeface="Marvel"/>
              </a:defRPr>
            </a:lvl1pPr>
            <a:lvl2pPr lvl="1"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2pPr>
            <a:lvl3pPr lvl="2"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3pPr>
            <a:lvl4pPr lvl="3"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4pPr>
            <a:lvl5pPr lvl="4"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5pPr>
            <a:lvl6pPr lvl="5"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6pPr>
            <a:lvl7pPr lvl="6"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7pPr>
            <a:lvl8pPr lvl="7"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8pPr>
            <a:lvl9pPr lvl="8" rtl="0">
              <a:lnSpc>
                <a:spcPct val="100000"/>
              </a:lnSpc>
              <a:spcBef>
                <a:spcPts val="0"/>
              </a:spcBef>
              <a:spcAft>
                <a:spcPts val="0"/>
              </a:spcAft>
              <a:buClr>
                <a:schemeClr val="dk2"/>
              </a:buClr>
              <a:buSzPts val="1400"/>
              <a:buFont typeface="Thasadith"/>
              <a:buNone/>
              <a:defRPr>
                <a:solidFill>
                  <a:schemeClr val="dk2"/>
                </a:solidFill>
                <a:latin typeface="Thasadith"/>
                <a:ea typeface="Thasadith"/>
                <a:cs typeface="Thasadith"/>
                <a:sym typeface="Thasadith"/>
              </a:defRPr>
            </a:lvl9pPr>
          </a:lstStyle>
          <a:p>
            <a:endParaRPr/>
          </a:p>
        </p:txBody>
      </p:sp>
      <p:sp>
        <p:nvSpPr>
          <p:cNvPr id="1050" name="Google Shape;1050;p57"/>
          <p:cNvSpPr txBox="1">
            <a:spLocks noGrp="1"/>
          </p:cNvSpPr>
          <p:nvPr>
            <p:ph type="subTitle" idx="5"/>
          </p:nvPr>
        </p:nvSpPr>
        <p:spPr>
          <a:xfrm flipH="1">
            <a:off x="2566700" y="2278172"/>
            <a:ext cx="2567400" cy="380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51" name="Google Shape;1051;p57"/>
          <p:cNvSpPr txBox="1">
            <a:spLocks noGrp="1"/>
          </p:cNvSpPr>
          <p:nvPr>
            <p:ph type="title"/>
          </p:nvPr>
        </p:nvSpPr>
        <p:spPr>
          <a:xfrm>
            <a:off x="2296800" y="422419"/>
            <a:ext cx="4554000" cy="572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200" b="1">
                <a:solidFill>
                  <a:schemeClr val="dk2"/>
                </a:solidFill>
              </a:defRPr>
            </a:lvl1pPr>
            <a:lvl2pPr lvl="1" rtl="0">
              <a:spcBef>
                <a:spcPts val="0"/>
              </a:spcBef>
              <a:spcAft>
                <a:spcPts val="0"/>
              </a:spcAft>
              <a:buNone/>
              <a:defRPr sz="3000" b="1">
                <a:solidFill>
                  <a:schemeClr val="dk2"/>
                </a:solidFill>
              </a:defRPr>
            </a:lvl2pPr>
            <a:lvl3pPr lvl="2" rtl="0">
              <a:spcBef>
                <a:spcPts val="0"/>
              </a:spcBef>
              <a:spcAft>
                <a:spcPts val="0"/>
              </a:spcAft>
              <a:buNone/>
              <a:defRPr sz="3000" b="1">
                <a:solidFill>
                  <a:schemeClr val="dk2"/>
                </a:solidFill>
              </a:defRPr>
            </a:lvl3pPr>
            <a:lvl4pPr lvl="3" rtl="0">
              <a:spcBef>
                <a:spcPts val="0"/>
              </a:spcBef>
              <a:spcAft>
                <a:spcPts val="0"/>
              </a:spcAft>
              <a:buNone/>
              <a:defRPr sz="3000" b="1">
                <a:solidFill>
                  <a:schemeClr val="dk2"/>
                </a:solidFill>
              </a:defRPr>
            </a:lvl4pPr>
            <a:lvl5pPr lvl="4" rtl="0">
              <a:spcBef>
                <a:spcPts val="0"/>
              </a:spcBef>
              <a:spcAft>
                <a:spcPts val="0"/>
              </a:spcAft>
              <a:buNone/>
              <a:defRPr sz="3000" b="1">
                <a:solidFill>
                  <a:schemeClr val="dk2"/>
                </a:solidFill>
              </a:defRPr>
            </a:lvl5pPr>
            <a:lvl6pPr lvl="5" rtl="0">
              <a:spcBef>
                <a:spcPts val="0"/>
              </a:spcBef>
              <a:spcAft>
                <a:spcPts val="0"/>
              </a:spcAft>
              <a:buNone/>
              <a:defRPr sz="3000" b="1">
                <a:solidFill>
                  <a:schemeClr val="dk2"/>
                </a:solidFill>
              </a:defRPr>
            </a:lvl6pPr>
            <a:lvl7pPr lvl="6" rtl="0">
              <a:spcBef>
                <a:spcPts val="0"/>
              </a:spcBef>
              <a:spcAft>
                <a:spcPts val="0"/>
              </a:spcAft>
              <a:buNone/>
              <a:defRPr sz="3000" b="1">
                <a:solidFill>
                  <a:schemeClr val="dk2"/>
                </a:solidFill>
              </a:defRPr>
            </a:lvl7pPr>
            <a:lvl8pPr lvl="7" rtl="0">
              <a:spcBef>
                <a:spcPts val="0"/>
              </a:spcBef>
              <a:spcAft>
                <a:spcPts val="0"/>
              </a:spcAft>
              <a:buNone/>
              <a:defRPr sz="3000" b="1">
                <a:solidFill>
                  <a:schemeClr val="dk2"/>
                </a:solidFill>
              </a:defRPr>
            </a:lvl8pPr>
            <a:lvl9pPr lvl="8" rtl="0">
              <a:spcBef>
                <a:spcPts val="0"/>
              </a:spcBef>
              <a:spcAft>
                <a:spcPts val="0"/>
              </a:spcAft>
              <a:buNone/>
              <a:defRPr sz="3000" b="1">
                <a:solidFill>
                  <a:schemeClr val="dk2"/>
                </a:solidFill>
              </a:defRPr>
            </a:lvl9pPr>
          </a:lstStyle>
          <a:p>
            <a:endParaRPr/>
          </a:p>
        </p:txBody>
      </p:sp>
      <p:sp>
        <p:nvSpPr>
          <p:cNvPr id="1052" name="Google Shape;1052;p57"/>
          <p:cNvSpPr txBox="1">
            <a:spLocks noGrp="1"/>
          </p:cNvSpPr>
          <p:nvPr>
            <p:ph type="subTitle" idx="6"/>
          </p:nvPr>
        </p:nvSpPr>
        <p:spPr>
          <a:xfrm flipH="1">
            <a:off x="5995675" y="2276522"/>
            <a:ext cx="2567400" cy="384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53" name="Google Shape;1053;p57"/>
          <p:cNvSpPr txBox="1">
            <a:spLocks noGrp="1"/>
          </p:cNvSpPr>
          <p:nvPr>
            <p:ph type="subTitle" idx="7"/>
          </p:nvPr>
        </p:nvSpPr>
        <p:spPr>
          <a:xfrm flipH="1">
            <a:off x="2566700" y="3952922"/>
            <a:ext cx="2567400" cy="384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54" name="Google Shape;1054;p57"/>
          <p:cNvSpPr txBox="1">
            <a:spLocks noGrp="1"/>
          </p:cNvSpPr>
          <p:nvPr>
            <p:ph type="subTitle" idx="8"/>
          </p:nvPr>
        </p:nvSpPr>
        <p:spPr>
          <a:xfrm flipH="1">
            <a:off x="5995675" y="3952922"/>
            <a:ext cx="2567400" cy="384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200"/>
              <a:buFont typeface="Open Sans"/>
              <a:buNone/>
              <a:defRPr sz="1600">
                <a:solidFill>
                  <a:schemeClr val="lt2"/>
                </a:solidFill>
                <a:latin typeface="Open Sans"/>
                <a:ea typeface="Open Sans"/>
                <a:cs typeface="Open Sans"/>
                <a:sym typeface="Open Sans"/>
              </a:defRPr>
            </a:lvl1pPr>
            <a:lvl2pPr lvl="1"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2pPr>
            <a:lvl3pPr lvl="2"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3pPr>
            <a:lvl4pPr lvl="3"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4pPr>
            <a:lvl5pPr lvl="4"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5pPr>
            <a:lvl6pPr lvl="5"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6pPr>
            <a:lvl7pPr lvl="6"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7pPr>
            <a:lvl8pPr lvl="7"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8pPr>
            <a:lvl9pPr lvl="8" rtl="0">
              <a:lnSpc>
                <a:spcPct val="100000"/>
              </a:lnSpc>
              <a:spcBef>
                <a:spcPts val="0"/>
              </a:spcBef>
              <a:spcAft>
                <a:spcPts val="0"/>
              </a:spcAft>
              <a:buClr>
                <a:schemeClr val="lt2"/>
              </a:buClr>
              <a:buSzPts val="1200"/>
              <a:buFont typeface="Open Sans"/>
              <a:buNone/>
              <a:defRPr sz="1200">
                <a:solidFill>
                  <a:schemeClr val="lt2"/>
                </a:solidFill>
                <a:latin typeface="Open Sans"/>
                <a:ea typeface="Open Sans"/>
                <a:cs typeface="Open Sans"/>
                <a:sym typeface="Open Sans"/>
              </a:defRPr>
            </a:lvl9pPr>
          </a:lstStyle>
          <a:p>
            <a:endParaRPr/>
          </a:p>
        </p:txBody>
      </p:sp>
      <p:sp>
        <p:nvSpPr>
          <p:cNvPr id="1055" name="Google Shape;1055;p57"/>
          <p:cNvSpPr txBox="1">
            <a:spLocks noGrp="1"/>
          </p:cNvSpPr>
          <p:nvPr>
            <p:ph type="title" idx="9" hasCustomPrompt="1"/>
          </p:nvPr>
        </p:nvSpPr>
        <p:spPr>
          <a:xfrm>
            <a:off x="1643350" y="1780050"/>
            <a:ext cx="914400" cy="457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2"/>
              </a:buClr>
              <a:buSzPts val="5500"/>
              <a:buNone/>
              <a:defRPr sz="5500" b="0">
                <a:solidFill>
                  <a:schemeClr val="accen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1056" name="Google Shape;1056;p57"/>
          <p:cNvSpPr txBox="1">
            <a:spLocks noGrp="1"/>
          </p:cNvSpPr>
          <p:nvPr>
            <p:ph type="title" idx="13" hasCustomPrompt="1"/>
          </p:nvPr>
        </p:nvSpPr>
        <p:spPr>
          <a:xfrm>
            <a:off x="5111371" y="1780050"/>
            <a:ext cx="914400" cy="457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2"/>
              </a:buClr>
              <a:buSzPts val="5500"/>
              <a:buNone/>
              <a:defRPr sz="5500" b="0">
                <a:solidFill>
                  <a:schemeClr val="accen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1057" name="Google Shape;1057;p57"/>
          <p:cNvSpPr txBox="1">
            <a:spLocks noGrp="1"/>
          </p:cNvSpPr>
          <p:nvPr>
            <p:ph type="title" idx="14" hasCustomPrompt="1"/>
          </p:nvPr>
        </p:nvSpPr>
        <p:spPr>
          <a:xfrm>
            <a:off x="1643350" y="3456450"/>
            <a:ext cx="914400" cy="457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2"/>
              </a:buClr>
              <a:buSzPts val="5500"/>
              <a:buNone/>
              <a:defRPr sz="5500" b="0">
                <a:solidFill>
                  <a:schemeClr val="accen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1058" name="Google Shape;1058;p57"/>
          <p:cNvSpPr txBox="1">
            <a:spLocks noGrp="1"/>
          </p:cNvSpPr>
          <p:nvPr>
            <p:ph type="title" idx="15" hasCustomPrompt="1"/>
          </p:nvPr>
        </p:nvSpPr>
        <p:spPr>
          <a:xfrm>
            <a:off x="5111371" y="3456450"/>
            <a:ext cx="914400" cy="457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2"/>
              </a:buClr>
              <a:buSzPts val="5500"/>
              <a:buNone/>
              <a:defRPr sz="5500" b="0">
                <a:solidFill>
                  <a:schemeClr val="accen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1059" name="Google Shape;1059;p57"/>
          <p:cNvSpPr/>
          <p:nvPr/>
        </p:nvSpPr>
        <p:spPr>
          <a:xfrm>
            <a:off x="-9450" y="4603475"/>
            <a:ext cx="9144000" cy="540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6"/>
        <p:cNvGrpSpPr/>
        <p:nvPr/>
      </p:nvGrpSpPr>
      <p:grpSpPr>
        <a:xfrm>
          <a:off x="0" y="0"/>
          <a:ext cx="0" cy="0"/>
          <a:chOff x="0" y="0"/>
          <a:chExt cx="0" cy="0"/>
        </a:xfrm>
      </p:grpSpPr>
      <p:sp>
        <p:nvSpPr>
          <p:cNvPr id="47" name="Google Shape;47;p4"/>
          <p:cNvSpPr txBox="1">
            <a:spLocks noGrp="1"/>
          </p:cNvSpPr>
          <p:nvPr>
            <p:ph type="title"/>
          </p:nvPr>
        </p:nvSpPr>
        <p:spPr>
          <a:xfrm>
            <a:off x="685800" y="539400"/>
            <a:ext cx="77724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8" name="Google Shape;48;p4"/>
          <p:cNvSpPr txBox="1">
            <a:spLocks noGrp="1"/>
          </p:cNvSpPr>
          <p:nvPr>
            <p:ph type="body" idx="1"/>
          </p:nvPr>
        </p:nvSpPr>
        <p:spPr>
          <a:xfrm>
            <a:off x="685800" y="1152475"/>
            <a:ext cx="7786800" cy="34164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Char char="●"/>
              <a:defRPr sz="1200"/>
            </a:lvl1pPr>
            <a:lvl2pPr marL="914400" lvl="1" indent="-304800">
              <a:lnSpc>
                <a:spcPct val="100000"/>
              </a:lnSpc>
              <a:spcBef>
                <a:spcPts val="0"/>
              </a:spcBef>
              <a:spcAft>
                <a:spcPts val="0"/>
              </a:spcAft>
              <a:buSzPts val="1200"/>
              <a:buChar char="○"/>
              <a:defRPr sz="1200"/>
            </a:lvl2pPr>
            <a:lvl3pPr marL="1371600" lvl="2" indent="-304800">
              <a:lnSpc>
                <a:spcPct val="100000"/>
              </a:lnSpc>
              <a:spcBef>
                <a:spcPts val="0"/>
              </a:spcBef>
              <a:spcAft>
                <a:spcPts val="0"/>
              </a:spcAft>
              <a:buSzPts val="1200"/>
              <a:buChar char="■"/>
              <a:defRPr sz="1200"/>
            </a:lvl3pPr>
            <a:lvl4pPr marL="1828800" lvl="3" indent="-304800">
              <a:lnSpc>
                <a:spcPct val="100000"/>
              </a:lnSpc>
              <a:spcBef>
                <a:spcPts val="0"/>
              </a:spcBef>
              <a:spcAft>
                <a:spcPts val="0"/>
              </a:spcAft>
              <a:buSzPts val="1200"/>
              <a:buChar char="●"/>
              <a:defRPr sz="1200"/>
            </a:lvl4pPr>
            <a:lvl5pPr marL="2286000" lvl="4" indent="-304800">
              <a:lnSpc>
                <a:spcPct val="100000"/>
              </a:lnSpc>
              <a:spcBef>
                <a:spcPts val="0"/>
              </a:spcBef>
              <a:spcAft>
                <a:spcPts val="0"/>
              </a:spcAft>
              <a:buSzPts val="1200"/>
              <a:buChar char="○"/>
              <a:defRPr sz="1200"/>
            </a:lvl5pPr>
            <a:lvl6pPr marL="2743200" lvl="5" indent="-304800">
              <a:lnSpc>
                <a:spcPct val="100000"/>
              </a:lnSpc>
              <a:spcBef>
                <a:spcPts val="0"/>
              </a:spcBef>
              <a:spcAft>
                <a:spcPts val="0"/>
              </a:spcAft>
              <a:buSzPts val="1200"/>
              <a:buChar char="■"/>
              <a:defRPr sz="1200"/>
            </a:lvl6pPr>
            <a:lvl7pPr marL="3200400" lvl="6" indent="-304800">
              <a:lnSpc>
                <a:spcPct val="100000"/>
              </a:lnSpc>
              <a:spcBef>
                <a:spcPts val="0"/>
              </a:spcBef>
              <a:spcAft>
                <a:spcPts val="0"/>
              </a:spcAft>
              <a:buSzPts val="1200"/>
              <a:buChar char="●"/>
              <a:defRPr sz="1200"/>
            </a:lvl7pPr>
            <a:lvl8pPr marL="3657600" lvl="7" indent="-304800">
              <a:lnSpc>
                <a:spcPct val="100000"/>
              </a:lnSpc>
              <a:spcBef>
                <a:spcPts val="0"/>
              </a:spcBef>
              <a:spcAft>
                <a:spcPts val="0"/>
              </a:spcAft>
              <a:buSzPts val="1200"/>
              <a:buChar char="○"/>
              <a:defRPr sz="1200"/>
            </a:lvl8pPr>
            <a:lvl9pPr marL="4114800" lvl="8" indent="-304800">
              <a:lnSpc>
                <a:spcPct val="100000"/>
              </a:lnSpc>
              <a:spcBef>
                <a:spcPts val="0"/>
              </a:spcBef>
              <a:spcAft>
                <a:spcPts val="0"/>
              </a:spcAft>
              <a:buSzPts val="1200"/>
              <a:buChar char="■"/>
              <a:defRPr sz="1200"/>
            </a:lvl9pPr>
          </a:lstStyle>
          <a:p>
            <a:endParaRPr/>
          </a:p>
        </p:txBody>
      </p:sp>
      <p:sp>
        <p:nvSpPr>
          <p:cNvPr id="49" name="Google Shape;4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50" name="Google Shape;50;p4"/>
          <p:cNvGrpSpPr/>
          <p:nvPr/>
        </p:nvGrpSpPr>
        <p:grpSpPr>
          <a:xfrm>
            <a:off x="215745" y="152937"/>
            <a:ext cx="470057" cy="586177"/>
            <a:chOff x="215745" y="152938"/>
            <a:chExt cx="470057" cy="586177"/>
          </a:xfrm>
        </p:grpSpPr>
        <p:sp>
          <p:nvSpPr>
            <p:cNvPr id="51" name="Google Shape;51;p4"/>
            <p:cNvSpPr/>
            <p:nvPr/>
          </p:nvSpPr>
          <p:spPr>
            <a:xfrm>
              <a:off x="215750" y="633725"/>
              <a:ext cx="105452" cy="105389"/>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607851" y="224875"/>
              <a:ext cx="77951" cy="77951"/>
            </a:xfrm>
            <a:custGeom>
              <a:avLst/>
              <a:gdLst/>
              <a:ahLst/>
              <a:cxnLst/>
              <a:rect l="l" t="t" r="r" b="b"/>
              <a:pathLst>
                <a:path w="1505" h="1505" fill="none" extrusionOk="0">
                  <a:moveTo>
                    <a:pt x="1504" y="753"/>
                  </a:moveTo>
                  <a:cubicBezTo>
                    <a:pt x="1504" y="1174"/>
                    <a:pt x="1173" y="1505"/>
                    <a:pt x="752" y="1505"/>
                  </a:cubicBezTo>
                  <a:cubicBezTo>
                    <a:pt x="346" y="1505"/>
                    <a:pt x="1" y="1174"/>
                    <a:pt x="1" y="753"/>
                  </a:cubicBezTo>
                  <a:cubicBezTo>
                    <a:pt x="1" y="347"/>
                    <a:pt x="346" y="1"/>
                    <a:pt x="752" y="1"/>
                  </a:cubicBezTo>
                  <a:cubicBezTo>
                    <a:pt x="1173" y="1"/>
                    <a:pt x="1504" y="347"/>
                    <a:pt x="1504" y="753"/>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53" name="Google Shape;53;p4"/>
            <p:cNvGrpSpPr/>
            <p:nvPr/>
          </p:nvGrpSpPr>
          <p:grpSpPr>
            <a:xfrm>
              <a:off x="215745" y="152938"/>
              <a:ext cx="105457" cy="105457"/>
              <a:chOff x="7812545" y="194375"/>
              <a:chExt cx="105457" cy="105457"/>
            </a:xfrm>
          </p:grpSpPr>
          <p:sp>
            <p:nvSpPr>
              <p:cNvPr id="54" name="Google Shape;54;p4"/>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 name="Google Shape;58;p4"/>
          <p:cNvGrpSpPr/>
          <p:nvPr/>
        </p:nvGrpSpPr>
        <p:grpSpPr>
          <a:xfrm rot="10800000">
            <a:off x="8496297" y="4349552"/>
            <a:ext cx="470057" cy="586177"/>
            <a:chOff x="215745" y="152938"/>
            <a:chExt cx="470057" cy="586177"/>
          </a:xfrm>
        </p:grpSpPr>
        <p:sp>
          <p:nvSpPr>
            <p:cNvPr id="59" name="Google Shape;59;p4"/>
            <p:cNvSpPr/>
            <p:nvPr/>
          </p:nvSpPr>
          <p:spPr>
            <a:xfrm>
              <a:off x="215750" y="633725"/>
              <a:ext cx="105452" cy="105389"/>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607851" y="224875"/>
              <a:ext cx="77951" cy="77951"/>
            </a:xfrm>
            <a:custGeom>
              <a:avLst/>
              <a:gdLst/>
              <a:ahLst/>
              <a:cxnLst/>
              <a:rect l="l" t="t" r="r" b="b"/>
              <a:pathLst>
                <a:path w="1505" h="1505" fill="none" extrusionOk="0">
                  <a:moveTo>
                    <a:pt x="1504" y="753"/>
                  </a:moveTo>
                  <a:cubicBezTo>
                    <a:pt x="1504" y="1174"/>
                    <a:pt x="1173" y="1505"/>
                    <a:pt x="752" y="1505"/>
                  </a:cubicBezTo>
                  <a:cubicBezTo>
                    <a:pt x="346" y="1505"/>
                    <a:pt x="1" y="1174"/>
                    <a:pt x="1" y="753"/>
                  </a:cubicBezTo>
                  <a:cubicBezTo>
                    <a:pt x="1" y="347"/>
                    <a:pt x="346" y="1"/>
                    <a:pt x="752" y="1"/>
                  </a:cubicBezTo>
                  <a:cubicBezTo>
                    <a:pt x="1173" y="1"/>
                    <a:pt x="1504" y="347"/>
                    <a:pt x="1504" y="753"/>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61" name="Google Shape;61;p4"/>
            <p:cNvGrpSpPr/>
            <p:nvPr/>
          </p:nvGrpSpPr>
          <p:grpSpPr>
            <a:xfrm>
              <a:off x="215745" y="152938"/>
              <a:ext cx="105457" cy="105457"/>
              <a:chOff x="7812545" y="194375"/>
              <a:chExt cx="105457" cy="105457"/>
            </a:xfrm>
          </p:grpSpPr>
          <p:sp>
            <p:nvSpPr>
              <p:cNvPr id="62" name="Google Shape;62;p4"/>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 name="Google Shape;66;p4"/>
          <p:cNvGrpSpPr/>
          <p:nvPr/>
        </p:nvGrpSpPr>
        <p:grpSpPr>
          <a:xfrm>
            <a:off x="7610270" y="-737025"/>
            <a:ext cx="2476138" cy="1789104"/>
            <a:chOff x="7610270" y="-737025"/>
            <a:chExt cx="2476138" cy="1789104"/>
          </a:xfrm>
        </p:grpSpPr>
        <p:sp>
          <p:nvSpPr>
            <p:cNvPr id="67" name="Google Shape;67;p4"/>
            <p:cNvSpPr/>
            <p:nvPr/>
          </p:nvSpPr>
          <p:spPr>
            <a:xfrm flipH="1">
              <a:off x="7861475" y="-737025"/>
              <a:ext cx="2224933" cy="178910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flipH="1">
              <a:off x="8506983" y="-551625"/>
              <a:ext cx="1232275" cy="1091025"/>
            </a:xfrm>
            <a:custGeom>
              <a:avLst/>
              <a:gdLst/>
              <a:ahLst/>
              <a:cxnLst/>
              <a:rect l="l" t="t" r="r" b="b"/>
              <a:pathLst>
                <a:path w="49291" h="43641" extrusionOk="0">
                  <a:moveTo>
                    <a:pt x="34928" y="1"/>
                  </a:moveTo>
                  <a:cubicBezTo>
                    <a:pt x="33524" y="1"/>
                    <a:pt x="32096" y="348"/>
                    <a:pt x="30720" y="1114"/>
                  </a:cubicBezTo>
                  <a:cubicBezTo>
                    <a:pt x="29247" y="1941"/>
                    <a:pt x="27923" y="3008"/>
                    <a:pt x="26465" y="3865"/>
                  </a:cubicBezTo>
                  <a:cubicBezTo>
                    <a:pt x="21713" y="6632"/>
                    <a:pt x="17248" y="5444"/>
                    <a:pt x="12165" y="6121"/>
                  </a:cubicBezTo>
                  <a:cubicBezTo>
                    <a:pt x="8677" y="6587"/>
                    <a:pt x="5248" y="8091"/>
                    <a:pt x="3068" y="10947"/>
                  </a:cubicBezTo>
                  <a:cubicBezTo>
                    <a:pt x="1489" y="12977"/>
                    <a:pt x="557" y="15443"/>
                    <a:pt x="407" y="18015"/>
                  </a:cubicBezTo>
                  <a:cubicBezTo>
                    <a:pt x="1" y="25037"/>
                    <a:pt x="5023" y="32375"/>
                    <a:pt x="10376" y="36419"/>
                  </a:cubicBezTo>
                  <a:cubicBezTo>
                    <a:pt x="15557" y="40311"/>
                    <a:pt x="23044" y="43640"/>
                    <a:pt x="30082" y="43640"/>
                  </a:cubicBezTo>
                  <a:cubicBezTo>
                    <a:pt x="32806" y="43640"/>
                    <a:pt x="35463" y="43141"/>
                    <a:pt x="37893" y="41983"/>
                  </a:cubicBezTo>
                  <a:cubicBezTo>
                    <a:pt x="41742" y="40149"/>
                    <a:pt x="44749" y="36871"/>
                    <a:pt x="46088" y="32826"/>
                  </a:cubicBezTo>
                  <a:cubicBezTo>
                    <a:pt x="49050" y="23789"/>
                    <a:pt x="49290" y="11940"/>
                    <a:pt x="43005" y="4196"/>
                  </a:cubicBezTo>
                  <a:cubicBezTo>
                    <a:pt x="40943" y="1650"/>
                    <a:pt x="37991" y="1"/>
                    <a:pt x="349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4"/>
            <p:cNvGrpSpPr/>
            <p:nvPr/>
          </p:nvGrpSpPr>
          <p:grpSpPr>
            <a:xfrm>
              <a:off x="7610270" y="211113"/>
              <a:ext cx="105457" cy="105457"/>
              <a:chOff x="7812545" y="194375"/>
              <a:chExt cx="105457" cy="105457"/>
            </a:xfrm>
          </p:grpSpPr>
          <p:sp>
            <p:nvSpPr>
              <p:cNvPr id="70" name="Google Shape;70;p4"/>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 name="Google Shape;74;p4"/>
          <p:cNvSpPr/>
          <p:nvPr/>
        </p:nvSpPr>
        <p:spPr>
          <a:xfrm rot="-6150494">
            <a:off x="-869858" y="4348040"/>
            <a:ext cx="1855548" cy="1753582"/>
          </a:xfrm>
          <a:custGeom>
            <a:avLst/>
            <a:gdLst/>
            <a:ahLst/>
            <a:cxnLst/>
            <a:rect l="l" t="t" r="r" b="b"/>
            <a:pathLst>
              <a:path w="54584" h="49900" extrusionOk="0">
                <a:moveTo>
                  <a:pt x="39803" y="0"/>
                </a:moveTo>
                <a:cubicBezTo>
                  <a:pt x="38029" y="0"/>
                  <a:pt x="36248" y="409"/>
                  <a:pt x="34570" y="1238"/>
                </a:cubicBezTo>
                <a:cubicBezTo>
                  <a:pt x="31367" y="2802"/>
                  <a:pt x="28886" y="5448"/>
                  <a:pt x="25683" y="7012"/>
                </a:cubicBezTo>
                <a:cubicBezTo>
                  <a:pt x="21308" y="9163"/>
                  <a:pt x="16511" y="10320"/>
                  <a:pt x="12090" y="12380"/>
                </a:cubicBezTo>
                <a:cubicBezTo>
                  <a:pt x="7684" y="14425"/>
                  <a:pt x="3444" y="17628"/>
                  <a:pt x="1865" y="22244"/>
                </a:cubicBezTo>
                <a:cubicBezTo>
                  <a:pt x="1" y="27673"/>
                  <a:pt x="647" y="34078"/>
                  <a:pt x="3504" y="39040"/>
                </a:cubicBezTo>
                <a:cubicBezTo>
                  <a:pt x="8069" y="46988"/>
                  <a:pt x="17031" y="49899"/>
                  <a:pt x="25743" y="49899"/>
                </a:cubicBezTo>
                <a:cubicBezTo>
                  <a:pt x="25898" y="49899"/>
                  <a:pt x="26054" y="49898"/>
                  <a:pt x="26209" y="49897"/>
                </a:cubicBezTo>
                <a:cubicBezTo>
                  <a:pt x="44945" y="49671"/>
                  <a:pt x="54583" y="26996"/>
                  <a:pt x="51531" y="10696"/>
                </a:cubicBezTo>
                <a:cubicBezTo>
                  <a:pt x="50869" y="7163"/>
                  <a:pt x="49230" y="3779"/>
                  <a:pt x="46118" y="1840"/>
                </a:cubicBezTo>
                <a:cubicBezTo>
                  <a:pt x="44160" y="620"/>
                  <a:pt x="41987" y="0"/>
                  <a:pt x="39803" y="0"/>
                </a:cubicBezTo>
                <a:close/>
              </a:path>
            </a:pathLst>
          </a:custGeom>
          <a:solidFill>
            <a:srgbClr val="DED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02">
  <p:cSld name="ONE_COLUMN_TEXT_1_1_1">
    <p:bg>
      <p:bgPr>
        <a:solidFill>
          <a:schemeClr val="accent3"/>
        </a:solidFill>
        <a:effectLst/>
      </p:bgPr>
    </p:bg>
    <p:spTree>
      <p:nvGrpSpPr>
        <p:cNvPr id="1" name="Shape 1060"/>
        <p:cNvGrpSpPr/>
        <p:nvPr/>
      </p:nvGrpSpPr>
      <p:grpSpPr>
        <a:xfrm>
          <a:off x="0" y="0"/>
          <a:ext cx="0" cy="0"/>
          <a:chOff x="0" y="0"/>
          <a:chExt cx="0" cy="0"/>
        </a:xfrm>
      </p:grpSpPr>
      <p:sp>
        <p:nvSpPr>
          <p:cNvPr id="1061" name="Google Shape;1061;p58"/>
          <p:cNvSpPr txBox="1">
            <a:spLocks noGrp="1"/>
          </p:cNvSpPr>
          <p:nvPr>
            <p:ph type="title"/>
          </p:nvPr>
        </p:nvSpPr>
        <p:spPr>
          <a:xfrm>
            <a:off x="2296800" y="424800"/>
            <a:ext cx="4554000" cy="572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2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
        <p:nvSpPr>
          <p:cNvPr id="1062" name="Google Shape;1062;p58"/>
          <p:cNvSpPr/>
          <p:nvPr/>
        </p:nvSpPr>
        <p:spPr>
          <a:xfrm>
            <a:off x="-9450" y="4603475"/>
            <a:ext cx="9144000" cy="540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8"/>
          <p:cNvSpPr/>
          <p:nvPr/>
        </p:nvSpPr>
        <p:spPr>
          <a:xfrm>
            <a:off x="459176" y="3341450"/>
            <a:ext cx="1957773" cy="1802045"/>
          </a:xfrm>
          <a:custGeom>
            <a:avLst/>
            <a:gdLst/>
            <a:ahLst/>
            <a:cxnLst/>
            <a:rect l="l" t="t" r="r" b="b"/>
            <a:pathLst>
              <a:path w="131262" h="120821" extrusionOk="0">
                <a:moveTo>
                  <a:pt x="26954" y="0"/>
                </a:moveTo>
                <a:cubicBezTo>
                  <a:pt x="26420" y="234"/>
                  <a:pt x="25886" y="501"/>
                  <a:pt x="25352" y="734"/>
                </a:cubicBezTo>
                <a:cubicBezTo>
                  <a:pt x="25452" y="5571"/>
                  <a:pt x="25553" y="10374"/>
                  <a:pt x="25653" y="15211"/>
                </a:cubicBezTo>
                <a:cubicBezTo>
                  <a:pt x="25119" y="15411"/>
                  <a:pt x="24585" y="15645"/>
                  <a:pt x="24051" y="15912"/>
                </a:cubicBezTo>
                <a:cubicBezTo>
                  <a:pt x="24118" y="18514"/>
                  <a:pt x="24185" y="21115"/>
                  <a:pt x="24218" y="23717"/>
                </a:cubicBezTo>
                <a:cubicBezTo>
                  <a:pt x="23017" y="24251"/>
                  <a:pt x="21783" y="24785"/>
                  <a:pt x="20582" y="25352"/>
                </a:cubicBezTo>
                <a:cubicBezTo>
                  <a:pt x="20849" y="39028"/>
                  <a:pt x="21149" y="52705"/>
                  <a:pt x="21416" y="66381"/>
                </a:cubicBezTo>
                <a:cubicBezTo>
                  <a:pt x="17847" y="67315"/>
                  <a:pt x="14345" y="68349"/>
                  <a:pt x="10909" y="69517"/>
                </a:cubicBezTo>
                <a:cubicBezTo>
                  <a:pt x="10775" y="60410"/>
                  <a:pt x="10642" y="51270"/>
                  <a:pt x="10475" y="42164"/>
                </a:cubicBezTo>
                <a:cubicBezTo>
                  <a:pt x="9174" y="42831"/>
                  <a:pt x="7873" y="43565"/>
                  <a:pt x="6606" y="44332"/>
                </a:cubicBezTo>
                <a:cubicBezTo>
                  <a:pt x="6539" y="39629"/>
                  <a:pt x="6472" y="34925"/>
                  <a:pt x="6439" y="30222"/>
                </a:cubicBezTo>
                <a:cubicBezTo>
                  <a:pt x="5472" y="30889"/>
                  <a:pt x="4538" y="31556"/>
                  <a:pt x="3637" y="32257"/>
                </a:cubicBezTo>
                <a:cubicBezTo>
                  <a:pt x="3670" y="36860"/>
                  <a:pt x="3704" y="41463"/>
                  <a:pt x="3737" y="46067"/>
                </a:cubicBezTo>
                <a:cubicBezTo>
                  <a:pt x="2469" y="46867"/>
                  <a:pt x="1235" y="47668"/>
                  <a:pt x="1" y="48535"/>
                </a:cubicBezTo>
                <a:cubicBezTo>
                  <a:pt x="34" y="72619"/>
                  <a:pt x="68" y="96703"/>
                  <a:pt x="101" y="120820"/>
                </a:cubicBezTo>
                <a:lnTo>
                  <a:pt x="131261" y="120820"/>
                </a:lnTo>
                <a:cubicBezTo>
                  <a:pt x="131261" y="114516"/>
                  <a:pt x="131261" y="108211"/>
                  <a:pt x="131261" y="101907"/>
                </a:cubicBezTo>
                <a:cubicBezTo>
                  <a:pt x="131228" y="80892"/>
                  <a:pt x="131195" y="59843"/>
                  <a:pt x="131161" y="38795"/>
                </a:cubicBezTo>
                <a:cubicBezTo>
                  <a:pt x="128226" y="36460"/>
                  <a:pt x="125190" y="34291"/>
                  <a:pt x="122055" y="32323"/>
                </a:cubicBezTo>
                <a:cubicBezTo>
                  <a:pt x="121855" y="49436"/>
                  <a:pt x="121654" y="66515"/>
                  <a:pt x="121454" y="83593"/>
                </a:cubicBezTo>
                <a:cubicBezTo>
                  <a:pt x="118819" y="82960"/>
                  <a:pt x="116151" y="82326"/>
                  <a:pt x="113482" y="81792"/>
                </a:cubicBezTo>
                <a:cubicBezTo>
                  <a:pt x="113549" y="78290"/>
                  <a:pt x="113582" y="74787"/>
                  <a:pt x="113649" y="71285"/>
                </a:cubicBezTo>
                <a:cubicBezTo>
                  <a:pt x="113982" y="51270"/>
                  <a:pt x="114316" y="31289"/>
                  <a:pt x="114649" y="11275"/>
                </a:cubicBezTo>
                <a:cubicBezTo>
                  <a:pt x="111481" y="9340"/>
                  <a:pt x="108212" y="7639"/>
                  <a:pt x="104842" y="6105"/>
                </a:cubicBezTo>
                <a:cubicBezTo>
                  <a:pt x="104476" y="27053"/>
                  <a:pt x="104109" y="48001"/>
                  <a:pt x="103742" y="68916"/>
                </a:cubicBezTo>
                <a:cubicBezTo>
                  <a:pt x="101173" y="68416"/>
                  <a:pt x="98605" y="67949"/>
                  <a:pt x="96036" y="67515"/>
                </a:cubicBezTo>
                <a:cubicBezTo>
                  <a:pt x="96136" y="60177"/>
                  <a:pt x="96270" y="52871"/>
                  <a:pt x="96370" y="45533"/>
                </a:cubicBezTo>
                <a:cubicBezTo>
                  <a:pt x="95402" y="45333"/>
                  <a:pt x="94402" y="45099"/>
                  <a:pt x="93401" y="44899"/>
                </a:cubicBezTo>
                <a:cubicBezTo>
                  <a:pt x="93468" y="42164"/>
                  <a:pt x="93501" y="39429"/>
                  <a:pt x="93534" y="36693"/>
                </a:cubicBezTo>
                <a:cubicBezTo>
                  <a:pt x="93101" y="36593"/>
                  <a:pt x="92634" y="36493"/>
                  <a:pt x="92167" y="36393"/>
                </a:cubicBezTo>
                <a:cubicBezTo>
                  <a:pt x="92233" y="31356"/>
                  <a:pt x="92334" y="26352"/>
                  <a:pt x="92400" y="21316"/>
                </a:cubicBezTo>
                <a:cubicBezTo>
                  <a:pt x="91833" y="21182"/>
                  <a:pt x="91299" y="21049"/>
                  <a:pt x="90732" y="20915"/>
                </a:cubicBezTo>
                <a:cubicBezTo>
                  <a:pt x="90666" y="25952"/>
                  <a:pt x="90599" y="31022"/>
                  <a:pt x="90532" y="36059"/>
                </a:cubicBezTo>
                <a:cubicBezTo>
                  <a:pt x="89999" y="35959"/>
                  <a:pt x="89431" y="35859"/>
                  <a:pt x="88898" y="35759"/>
                </a:cubicBezTo>
                <a:cubicBezTo>
                  <a:pt x="88864" y="38528"/>
                  <a:pt x="88831" y="41297"/>
                  <a:pt x="88798" y="44065"/>
                </a:cubicBezTo>
                <a:cubicBezTo>
                  <a:pt x="87530" y="43832"/>
                  <a:pt x="86229" y="43632"/>
                  <a:pt x="84962" y="43465"/>
                </a:cubicBezTo>
                <a:cubicBezTo>
                  <a:pt x="84895" y="49569"/>
                  <a:pt x="84828" y="55707"/>
                  <a:pt x="84761" y="61811"/>
                </a:cubicBezTo>
                <a:cubicBezTo>
                  <a:pt x="81059" y="61411"/>
                  <a:pt x="77323" y="61144"/>
                  <a:pt x="73587" y="60977"/>
                </a:cubicBezTo>
                <a:cubicBezTo>
                  <a:pt x="73620" y="50303"/>
                  <a:pt x="73654" y="39662"/>
                  <a:pt x="73687" y="28988"/>
                </a:cubicBezTo>
                <a:cubicBezTo>
                  <a:pt x="72219" y="28921"/>
                  <a:pt x="70718" y="28821"/>
                  <a:pt x="69217" y="28788"/>
                </a:cubicBezTo>
                <a:cubicBezTo>
                  <a:pt x="69217" y="25352"/>
                  <a:pt x="69217" y="21883"/>
                  <a:pt x="69250" y="18447"/>
                </a:cubicBezTo>
                <a:cubicBezTo>
                  <a:pt x="68116" y="18413"/>
                  <a:pt x="66982" y="18380"/>
                  <a:pt x="65848" y="18380"/>
                </a:cubicBezTo>
                <a:lnTo>
                  <a:pt x="65848" y="28721"/>
                </a:lnTo>
                <a:cubicBezTo>
                  <a:pt x="64380" y="28721"/>
                  <a:pt x="62879" y="28754"/>
                  <a:pt x="61378" y="28821"/>
                </a:cubicBezTo>
                <a:cubicBezTo>
                  <a:pt x="61445" y="44866"/>
                  <a:pt x="61512" y="60911"/>
                  <a:pt x="61578" y="76955"/>
                </a:cubicBezTo>
                <a:cubicBezTo>
                  <a:pt x="57942" y="76989"/>
                  <a:pt x="54340" y="77156"/>
                  <a:pt x="50737" y="77356"/>
                </a:cubicBezTo>
                <a:lnTo>
                  <a:pt x="50604" y="65681"/>
                </a:lnTo>
                <a:cubicBezTo>
                  <a:pt x="50570" y="61011"/>
                  <a:pt x="50504" y="56341"/>
                  <a:pt x="50470" y="51671"/>
                </a:cubicBezTo>
                <a:cubicBezTo>
                  <a:pt x="47001" y="52004"/>
                  <a:pt x="43532" y="52471"/>
                  <a:pt x="40096" y="53038"/>
                </a:cubicBezTo>
                <a:cubicBezTo>
                  <a:pt x="40163" y="57608"/>
                  <a:pt x="40263" y="62178"/>
                  <a:pt x="40330" y="66781"/>
                </a:cubicBezTo>
                <a:cubicBezTo>
                  <a:pt x="37728" y="67115"/>
                  <a:pt x="35126" y="67515"/>
                  <a:pt x="32558" y="67982"/>
                </a:cubicBezTo>
                <a:cubicBezTo>
                  <a:pt x="32257" y="52304"/>
                  <a:pt x="31957" y="36627"/>
                  <a:pt x="31657" y="20949"/>
                </a:cubicBezTo>
                <a:cubicBezTo>
                  <a:pt x="30690" y="21282"/>
                  <a:pt x="29689" y="21616"/>
                  <a:pt x="28721" y="21983"/>
                </a:cubicBezTo>
                <a:cubicBezTo>
                  <a:pt x="28655" y="19314"/>
                  <a:pt x="28621" y="16646"/>
                  <a:pt x="28555" y="14010"/>
                </a:cubicBezTo>
                <a:cubicBezTo>
                  <a:pt x="28121" y="14177"/>
                  <a:pt x="27654" y="14344"/>
                  <a:pt x="27220" y="14544"/>
                </a:cubicBezTo>
                <a:lnTo>
                  <a:pt x="269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8"/>
          <p:cNvSpPr/>
          <p:nvPr/>
        </p:nvSpPr>
        <p:spPr>
          <a:xfrm flipH="1">
            <a:off x="6727051" y="3341450"/>
            <a:ext cx="1957773" cy="1802045"/>
          </a:xfrm>
          <a:custGeom>
            <a:avLst/>
            <a:gdLst/>
            <a:ahLst/>
            <a:cxnLst/>
            <a:rect l="l" t="t" r="r" b="b"/>
            <a:pathLst>
              <a:path w="131262" h="120821" extrusionOk="0">
                <a:moveTo>
                  <a:pt x="26954" y="0"/>
                </a:moveTo>
                <a:cubicBezTo>
                  <a:pt x="26420" y="234"/>
                  <a:pt x="25886" y="501"/>
                  <a:pt x="25352" y="734"/>
                </a:cubicBezTo>
                <a:cubicBezTo>
                  <a:pt x="25452" y="5571"/>
                  <a:pt x="25553" y="10374"/>
                  <a:pt x="25653" y="15211"/>
                </a:cubicBezTo>
                <a:cubicBezTo>
                  <a:pt x="25119" y="15411"/>
                  <a:pt x="24585" y="15645"/>
                  <a:pt x="24051" y="15912"/>
                </a:cubicBezTo>
                <a:cubicBezTo>
                  <a:pt x="24118" y="18514"/>
                  <a:pt x="24185" y="21115"/>
                  <a:pt x="24218" y="23717"/>
                </a:cubicBezTo>
                <a:cubicBezTo>
                  <a:pt x="23017" y="24251"/>
                  <a:pt x="21783" y="24785"/>
                  <a:pt x="20582" y="25352"/>
                </a:cubicBezTo>
                <a:cubicBezTo>
                  <a:pt x="20849" y="39028"/>
                  <a:pt x="21149" y="52705"/>
                  <a:pt x="21416" y="66381"/>
                </a:cubicBezTo>
                <a:cubicBezTo>
                  <a:pt x="17847" y="67315"/>
                  <a:pt x="14345" y="68349"/>
                  <a:pt x="10909" y="69517"/>
                </a:cubicBezTo>
                <a:cubicBezTo>
                  <a:pt x="10775" y="60410"/>
                  <a:pt x="10642" y="51270"/>
                  <a:pt x="10475" y="42164"/>
                </a:cubicBezTo>
                <a:cubicBezTo>
                  <a:pt x="9174" y="42831"/>
                  <a:pt x="7873" y="43565"/>
                  <a:pt x="6606" y="44332"/>
                </a:cubicBezTo>
                <a:cubicBezTo>
                  <a:pt x="6539" y="39629"/>
                  <a:pt x="6472" y="34925"/>
                  <a:pt x="6439" y="30222"/>
                </a:cubicBezTo>
                <a:cubicBezTo>
                  <a:pt x="5472" y="30889"/>
                  <a:pt x="4538" y="31556"/>
                  <a:pt x="3637" y="32257"/>
                </a:cubicBezTo>
                <a:cubicBezTo>
                  <a:pt x="3670" y="36860"/>
                  <a:pt x="3704" y="41463"/>
                  <a:pt x="3737" y="46067"/>
                </a:cubicBezTo>
                <a:cubicBezTo>
                  <a:pt x="2469" y="46867"/>
                  <a:pt x="1235" y="47668"/>
                  <a:pt x="1" y="48535"/>
                </a:cubicBezTo>
                <a:cubicBezTo>
                  <a:pt x="34" y="72619"/>
                  <a:pt x="68" y="96703"/>
                  <a:pt x="101" y="120820"/>
                </a:cubicBezTo>
                <a:lnTo>
                  <a:pt x="131261" y="120820"/>
                </a:lnTo>
                <a:cubicBezTo>
                  <a:pt x="131261" y="114516"/>
                  <a:pt x="131261" y="108211"/>
                  <a:pt x="131261" y="101907"/>
                </a:cubicBezTo>
                <a:cubicBezTo>
                  <a:pt x="131228" y="80892"/>
                  <a:pt x="131195" y="59843"/>
                  <a:pt x="131161" y="38795"/>
                </a:cubicBezTo>
                <a:cubicBezTo>
                  <a:pt x="128226" y="36460"/>
                  <a:pt x="125190" y="34291"/>
                  <a:pt x="122055" y="32323"/>
                </a:cubicBezTo>
                <a:cubicBezTo>
                  <a:pt x="121855" y="49436"/>
                  <a:pt x="121654" y="66515"/>
                  <a:pt x="121454" y="83593"/>
                </a:cubicBezTo>
                <a:cubicBezTo>
                  <a:pt x="118819" y="82960"/>
                  <a:pt x="116151" y="82326"/>
                  <a:pt x="113482" y="81792"/>
                </a:cubicBezTo>
                <a:cubicBezTo>
                  <a:pt x="113549" y="78290"/>
                  <a:pt x="113582" y="74787"/>
                  <a:pt x="113649" y="71285"/>
                </a:cubicBezTo>
                <a:cubicBezTo>
                  <a:pt x="113982" y="51270"/>
                  <a:pt x="114316" y="31289"/>
                  <a:pt x="114649" y="11275"/>
                </a:cubicBezTo>
                <a:cubicBezTo>
                  <a:pt x="111481" y="9340"/>
                  <a:pt x="108212" y="7639"/>
                  <a:pt x="104842" y="6105"/>
                </a:cubicBezTo>
                <a:cubicBezTo>
                  <a:pt x="104476" y="27053"/>
                  <a:pt x="104109" y="48001"/>
                  <a:pt x="103742" y="68916"/>
                </a:cubicBezTo>
                <a:cubicBezTo>
                  <a:pt x="101173" y="68416"/>
                  <a:pt x="98605" y="67949"/>
                  <a:pt x="96036" y="67515"/>
                </a:cubicBezTo>
                <a:cubicBezTo>
                  <a:pt x="96136" y="60177"/>
                  <a:pt x="96270" y="52871"/>
                  <a:pt x="96370" y="45533"/>
                </a:cubicBezTo>
                <a:cubicBezTo>
                  <a:pt x="95402" y="45333"/>
                  <a:pt x="94402" y="45099"/>
                  <a:pt x="93401" y="44899"/>
                </a:cubicBezTo>
                <a:cubicBezTo>
                  <a:pt x="93468" y="42164"/>
                  <a:pt x="93501" y="39429"/>
                  <a:pt x="93534" y="36693"/>
                </a:cubicBezTo>
                <a:cubicBezTo>
                  <a:pt x="93101" y="36593"/>
                  <a:pt x="92634" y="36493"/>
                  <a:pt x="92167" y="36393"/>
                </a:cubicBezTo>
                <a:cubicBezTo>
                  <a:pt x="92233" y="31356"/>
                  <a:pt x="92334" y="26352"/>
                  <a:pt x="92400" y="21316"/>
                </a:cubicBezTo>
                <a:cubicBezTo>
                  <a:pt x="91833" y="21182"/>
                  <a:pt x="91299" y="21049"/>
                  <a:pt x="90732" y="20915"/>
                </a:cubicBezTo>
                <a:cubicBezTo>
                  <a:pt x="90666" y="25952"/>
                  <a:pt x="90599" y="31022"/>
                  <a:pt x="90532" y="36059"/>
                </a:cubicBezTo>
                <a:cubicBezTo>
                  <a:pt x="89999" y="35959"/>
                  <a:pt x="89431" y="35859"/>
                  <a:pt x="88898" y="35759"/>
                </a:cubicBezTo>
                <a:cubicBezTo>
                  <a:pt x="88864" y="38528"/>
                  <a:pt x="88831" y="41297"/>
                  <a:pt x="88798" y="44065"/>
                </a:cubicBezTo>
                <a:cubicBezTo>
                  <a:pt x="87530" y="43832"/>
                  <a:pt x="86229" y="43632"/>
                  <a:pt x="84962" y="43465"/>
                </a:cubicBezTo>
                <a:cubicBezTo>
                  <a:pt x="84895" y="49569"/>
                  <a:pt x="84828" y="55707"/>
                  <a:pt x="84761" y="61811"/>
                </a:cubicBezTo>
                <a:cubicBezTo>
                  <a:pt x="81059" y="61411"/>
                  <a:pt x="77323" y="61144"/>
                  <a:pt x="73587" y="60977"/>
                </a:cubicBezTo>
                <a:cubicBezTo>
                  <a:pt x="73620" y="50303"/>
                  <a:pt x="73654" y="39662"/>
                  <a:pt x="73687" y="28988"/>
                </a:cubicBezTo>
                <a:cubicBezTo>
                  <a:pt x="72219" y="28921"/>
                  <a:pt x="70718" y="28821"/>
                  <a:pt x="69217" y="28788"/>
                </a:cubicBezTo>
                <a:cubicBezTo>
                  <a:pt x="69217" y="25352"/>
                  <a:pt x="69217" y="21883"/>
                  <a:pt x="69250" y="18447"/>
                </a:cubicBezTo>
                <a:cubicBezTo>
                  <a:pt x="68116" y="18413"/>
                  <a:pt x="66982" y="18380"/>
                  <a:pt x="65848" y="18380"/>
                </a:cubicBezTo>
                <a:lnTo>
                  <a:pt x="65848" y="28721"/>
                </a:lnTo>
                <a:cubicBezTo>
                  <a:pt x="64380" y="28721"/>
                  <a:pt x="62879" y="28754"/>
                  <a:pt x="61378" y="28821"/>
                </a:cubicBezTo>
                <a:cubicBezTo>
                  <a:pt x="61445" y="44866"/>
                  <a:pt x="61512" y="60911"/>
                  <a:pt x="61578" y="76955"/>
                </a:cubicBezTo>
                <a:cubicBezTo>
                  <a:pt x="57942" y="76989"/>
                  <a:pt x="54340" y="77156"/>
                  <a:pt x="50737" y="77356"/>
                </a:cubicBezTo>
                <a:lnTo>
                  <a:pt x="50604" y="65681"/>
                </a:lnTo>
                <a:cubicBezTo>
                  <a:pt x="50570" y="61011"/>
                  <a:pt x="50504" y="56341"/>
                  <a:pt x="50470" y="51671"/>
                </a:cubicBezTo>
                <a:cubicBezTo>
                  <a:pt x="47001" y="52004"/>
                  <a:pt x="43532" y="52471"/>
                  <a:pt x="40096" y="53038"/>
                </a:cubicBezTo>
                <a:cubicBezTo>
                  <a:pt x="40163" y="57608"/>
                  <a:pt x="40263" y="62178"/>
                  <a:pt x="40330" y="66781"/>
                </a:cubicBezTo>
                <a:cubicBezTo>
                  <a:pt x="37728" y="67115"/>
                  <a:pt x="35126" y="67515"/>
                  <a:pt x="32558" y="67982"/>
                </a:cubicBezTo>
                <a:cubicBezTo>
                  <a:pt x="32257" y="52304"/>
                  <a:pt x="31957" y="36627"/>
                  <a:pt x="31657" y="20949"/>
                </a:cubicBezTo>
                <a:cubicBezTo>
                  <a:pt x="30690" y="21282"/>
                  <a:pt x="29689" y="21616"/>
                  <a:pt x="28721" y="21983"/>
                </a:cubicBezTo>
                <a:cubicBezTo>
                  <a:pt x="28655" y="19314"/>
                  <a:pt x="28621" y="16646"/>
                  <a:pt x="28555" y="14010"/>
                </a:cubicBezTo>
                <a:cubicBezTo>
                  <a:pt x="28121" y="14177"/>
                  <a:pt x="27654" y="14344"/>
                  <a:pt x="27220" y="14544"/>
                </a:cubicBezTo>
                <a:lnTo>
                  <a:pt x="269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8"/>
          <p:cNvSpPr/>
          <p:nvPr/>
        </p:nvSpPr>
        <p:spPr>
          <a:xfrm>
            <a:off x="7289725" y="540025"/>
            <a:ext cx="1143000" cy="1143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ig Title + Photo">
  <p:cSld name="ONE_COLUMN_TEXT_1_1_1_1">
    <p:bg>
      <p:bgPr>
        <a:solidFill>
          <a:schemeClr val="accent3"/>
        </a:solidFill>
        <a:effectLst/>
      </p:bgPr>
    </p:bg>
    <p:spTree>
      <p:nvGrpSpPr>
        <p:cNvPr id="1" name="Shape 1066"/>
        <p:cNvGrpSpPr/>
        <p:nvPr/>
      </p:nvGrpSpPr>
      <p:grpSpPr>
        <a:xfrm>
          <a:off x="0" y="0"/>
          <a:ext cx="0" cy="0"/>
          <a:chOff x="0" y="0"/>
          <a:chExt cx="0" cy="0"/>
        </a:xfrm>
      </p:grpSpPr>
      <p:sp>
        <p:nvSpPr>
          <p:cNvPr id="1067" name="Google Shape;1067;p59"/>
          <p:cNvSpPr txBox="1">
            <a:spLocks noGrp="1"/>
          </p:cNvSpPr>
          <p:nvPr>
            <p:ph type="title"/>
          </p:nvPr>
        </p:nvSpPr>
        <p:spPr>
          <a:xfrm>
            <a:off x="720000" y="938250"/>
            <a:ext cx="3852000" cy="3267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5000">
                <a:solidFill>
                  <a:schemeClr val="dk2"/>
                </a:solidFill>
              </a:defRPr>
            </a:lvl1pPr>
            <a:lvl2pPr lvl="1" rtl="0">
              <a:spcBef>
                <a:spcPts val="0"/>
              </a:spcBef>
              <a:spcAft>
                <a:spcPts val="0"/>
              </a:spcAft>
              <a:buNone/>
              <a:defRPr sz="5000"/>
            </a:lvl2pPr>
            <a:lvl3pPr lvl="2" rtl="0">
              <a:spcBef>
                <a:spcPts val="0"/>
              </a:spcBef>
              <a:spcAft>
                <a:spcPts val="0"/>
              </a:spcAft>
              <a:buNone/>
              <a:defRPr sz="5000"/>
            </a:lvl3pPr>
            <a:lvl4pPr lvl="3" rtl="0">
              <a:spcBef>
                <a:spcPts val="0"/>
              </a:spcBef>
              <a:spcAft>
                <a:spcPts val="0"/>
              </a:spcAft>
              <a:buNone/>
              <a:defRPr sz="5000"/>
            </a:lvl4pPr>
            <a:lvl5pPr lvl="4" rtl="0">
              <a:spcBef>
                <a:spcPts val="0"/>
              </a:spcBef>
              <a:spcAft>
                <a:spcPts val="0"/>
              </a:spcAft>
              <a:buNone/>
              <a:defRPr sz="5000"/>
            </a:lvl5pPr>
            <a:lvl6pPr lvl="5" rtl="0">
              <a:spcBef>
                <a:spcPts val="0"/>
              </a:spcBef>
              <a:spcAft>
                <a:spcPts val="0"/>
              </a:spcAft>
              <a:buNone/>
              <a:defRPr sz="5000"/>
            </a:lvl6pPr>
            <a:lvl7pPr lvl="6" rtl="0">
              <a:spcBef>
                <a:spcPts val="0"/>
              </a:spcBef>
              <a:spcAft>
                <a:spcPts val="0"/>
              </a:spcAft>
              <a:buNone/>
              <a:defRPr sz="5000"/>
            </a:lvl7pPr>
            <a:lvl8pPr lvl="7" rtl="0">
              <a:spcBef>
                <a:spcPts val="0"/>
              </a:spcBef>
              <a:spcAft>
                <a:spcPts val="0"/>
              </a:spcAft>
              <a:buNone/>
              <a:defRPr sz="5000"/>
            </a:lvl8pPr>
            <a:lvl9pPr lvl="8" rtl="0">
              <a:spcBef>
                <a:spcPts val="0"/>
              </a:spcBef>
              <a:spcAft>
                <a:spcPts val="0"/>
              </a:spcAft>
              <a:buNone/>
              <a:defRPr sz="5000"/>
            </a:lvl9pPr>
          </a:lstStyle>
          <a:p>
            <a:endParaRPr/>
          </a:p>
        </p:txBody>
      </p:sp>
      <p:sp>
        <p:nvSpPr>
          <p:cNvPr id="1068" name="Google Shape;1068;p59"/>
          <p:cNvSpPr/>
          <p:nvPr/>
        </p:nvSpPr>
        <p:spPr>
          <a:xfrm>
            <a:off x="-9450" y="4603475"/>
            <a:ext cx="9144000" cy="540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p:cSld name="TITLE_1">
    <p:bg>
      <p:bgPr>
        <a:solidFill>
          <a:schemeClr val="accent3"/>
        </a:solidFill>
        <a:effectLst/>
      </p:bgPr>
    </p:bg>
    <p:spTree>
      <p:nvGrpSpPr>
        <p:cNvPr id="1" name="Shape 1069"/>
        <p:cNvGrpSpPr/>
        <p:nvPr/>
      </p:nvGrpSpPr>
      <p:grpSpPr>
        <a:xfrm>
          <a:off x="0" y="0"/>
          <a:ext cx="0" cy="0"/>
          <a:chOff x="0" y="0"/>
          <a:chExt cx="0" cy="0"/>
        </a:xfrm>
      </p:grpSpPr>
      <p:sp>
        <p:nvSpPr>
          <p:cNvPr id="1070" name="Google Shape;1070;p60"/>
          <p:cNvSpPr/>
          <p:nvPr/>
        </p:nvSpPr>
        <p:spPr>
          <a:xfrm rot="10800000" flipH="1">
            <a:off x="0" y="-375"/>
            <a:ext cx="9144000" cy="1419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0"/>
          <p:cNvSpPr txBox="1">
            <a:spLocks noGrp="1"/>
          </p:cNvSpPr>
          <p:nvPr>
            <p:ph type="ctrTitle"/>
          </p:nvPr>
        </p:nvSpPr>
        <p:spPr>
          <a:xfrm rot="299">
            <a:off x="612650" y="359437"/>
            <a:ext cx="3454500" cy="1071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4500"/>
              <a:buNone/>
              <a:defRPr sz="8100" b="1">
                <a:solidFill>
                  <a:schemeClr val="dk2"/>
                </a:solidFill>
              </a:defRPr>
            </a:lvl1pPr>
            <a:lvl2pPr lvl="1" algn="ctr" rtl="0">
              <a:spcBef>
                <a:spcPts val="0"/>
              </a:spcBef>
              <a:spcAft>
                <a:spcPts val="0"/>
              </a:spcAft>
              <a:buSzPts val="5200"/>
              <a:buFont typeface="Thasadith"/>
              <a:buNone/>
              <a:defRPr sz="5200">
                <a:latin typeface="Thasadith"/>
                <a:ea typeface="Thasadith"/>
                <a:cs typeface="Thasadith"/>
                <a:sym typeface="Thasadith"/>
              </a:defRPr>
            </a:lvl2pPr>
            <a:lvl3pPr lvl="2" algn="ctr" rtl="0">
              <a:spcBef>
                <a:spcPts val="0"/>
              </a:spcBef>
              <a:spcAft>
                <a:spcPts val="0"/>
              </a:spcAft>
              <a:buSzPts val="5200"/>
              <a:buFont typeface="Thasadith"/>
              <a:buNone/>
              <a:defRPr sz="5200">
                <a:latin typeface="Thasadith"/>
                <a:ea typeface="Thasadith"/>
                <a:cs typeface="Thasadith"/>
                <a:sym typeface="Thasadith"/>
              </a:defRPr>
            </a:lvl3pPr>
            <a:lvl4pPr lvl="3" algn="ctr" rtl="0">
              <a:spcBef>
                <a:spcPts val="0"/>
              </a:spcBef>
              <a:spcAft>
                <a:spcPts val="0"/>
              </a:spcAft>
              <a:buSzPts val="5200"/>
              <a:buFont typeface="Thasadith"/>
              <a:buNone/>
              <a:defRPr sz="5200">
                <a:latin typeface="Thasadith"/>
                <a:ea typeface="Thasadith"/>
                <a:cs typeface="Thasadith"/>
                <a:sym typeface="Thasadith"/>
              </a:defRPr>
            </a:lvl4pPr>
            <a:lvl5pPr lvl="4" algn="ctr" rtl="0">
              <a:spcBef>
                <a:spcPts val="0"/>
              </a:spcBef>
              <a:spcAft>
                <a:spcPts val="0"/>
              </a:spcAft>
              <a:buSzPts val="5200"/>
              <a:buFont typeface="Thasadith"/>
              <a:buNone/>
              <a:defRPr sz="5200">
                <a:latin typeface="Thasadith"/>
                <a:ea typeface="Thasadith"/>
                <a:cs typeface="Thasadith"/>
                <a:sym typeface="Thasadith"/>
              </a:defRPr>
            </a:lvl5pPr>
            <a:lvl6pPr lvl="5" algn="ctr" rtl="0">
              <a:spcBef>
                <a:spcPts val="0"/>
              </a:spcBef>
              <a:spcAft>
                <a:spcPts val="0"/>
              </a:spcAft>
              <a:buSzPts val="5200"/>
              <a:buFont typeface="Thasadith"/>
              <a:buNone/>
              <a:defRPr sz="5200">
                <a:latin typeface="Thasadith"/>
                <a:ea typeface="Thasadith"/>
                <a:cs typeface="Thasadith"/>
                <a:sym typeface="Thasadith"/>
              </a:defRPr>
            </a:lvl6pPr>
            <a:lvl7pPr lvl="6" algn="ctr" rtl="0">
              <a:spcBef>
                <a:spcPts val="0"/>
              </a:spcBef>
              <a:spcAft>
                <a:spcPts val="0"/>
              </a:spcAft>
              <a:buSzPts val="5200"/>
              <a:buFont typeface="Thasadith"/>
              <a:buNone/>
              <a:defRPr sz="5200">
                <a:latin typeface="Thasadith"/>
                <a:ea typeface="Thasadith"/>
                <a:cs typeface="Thasadith"/>
                <a:sym typeface="Thasadith"/>
              </a:defRPr>
            </a:lvl7pPr>
            <a:lvl8pPr lvl="7" algn="ctr" rtl="0">
              <a:spcBef>
                <a:spcPts val="0"/>
              </a:spcBef>
              <a:spcAft>
                <a:spcPts val="0"/>
              </a:spcAft>
              <a:buSzPts val="5200"/>
              <a:buFont typeface="Thasadith"/>
              <a:buNone/>
              <a:defRPr sz="5200">
                <a:latin typeface="Thasadith"/>
                <a:ea typeface="Thasadith"/>
                <a:cs typeface="Thasadith"/>
                <a:sym typeface="Thasadith"/>
              </a:defRPr>
            </a:lvl8pPr>
            <a:lvl9pPr lvl="8" algn="ctr" rtl="0">
              <a:spcBef>
                <a:spcPts val="0"/>
              </a:spcBef>
              <a:spcAft>
                <a:spcPts val="0"/>
              </a:spcAft>
              <a:buSzPts val="5200"/>
              <a:buFont typeface="Thasadith"/>
              <a:buNone/>
              <a:defRPr sz="5200">
                <a:latin typeface="Thasadith"/>
                <a:ea typeface="Thasadith"/>
                <a:cs typeface="Thasadith"/>
                <a:sym typeface="Thasadith"/>
              </a:defRPr>
            </a:lvl9pPr>
          </a:lstStyle>
          <a:p>
            <a:endParaRPr/>
          </a:p>
        </p:txBody>
      </p:sp>
      <p:sp>
        <p:nvSpPr>
          <p:cNvPr id="1072" name="Google Shape;1072;p60"/>
          <p:cNvSpPr txBox="1">
            <a:spLocks noGrp="1"/>
          </p:cNvSpPr>
          <p:nvPr>
            <p:ph type="subTitle" idx="1"/>
          </p:nvPr>
        </p:nvSpPr>
        <p:spPr>
          <a:xfrm rot="1036">
            <a:off x="612650" y="1520100"/>
            <a:ext cx="2987700" cy="115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600"/>
              <a:buFont typeface="Open Sans"/>
              <a:buNone/>
              <a:defRPr sz="1600">
                <a:solidFill>
                  <a:schemeClr val="dk1"/>
                </a:solidFill>
                <a:latin typeface="Open Sans"/>
                <a:ea typeface="Open Sans"/>
                <a:cs typeface="Open Sans"/>
                <a:sym typeface="Open Sans"/>
              </a:defRPr>
            </a:lvl1pPr>
            <a:lvl2pPr lvl="1" algn="ctr" rtl="0">
              <a:lnSpc>
                <a:spcPct val="100000"/>
              </a:lnSpc>
              <a:spcBef>
                <a:spcPts val="0"/>
              </a:spcBef>
              <a:spcAft>
                <a:spcPts val="0"/>
              </a:spcAft>
              <a:buSzPts val="2800"/>
              <a:buFont typeface="PT Serif"/>
              <a:buNone/>
              <a:defRPr sz="2800">
                <a:latin typeface="PT Serif"/>
                <a:ea typeface="PT Serif"/>
                <a:cs typeface="PT Serif"/>
                <a:sym typeface="PT Serif"/>
              </a:defRPr>
            </a:lvl2pPr>
            <a:lvl3pPr lvl="2" algn="ctr" rtl="0">
              <a:lnSpc>
                <a:spcPct val="100000"/>
              </a:lnSpc>
              <a:spcBef>
                <a:spcPts val="0"/>
              </a:spcBef>
              <a:spcAft>
                <a:spcPts val="0"/>
              </a:spcAft>
              <a:buSzPts val="2800"/>
              <a:buFont typeface="PT Serif"/>
              <a:buNone/>
              <a:defRPr sz="2800">
                <a:latin typeface="PT Serif"/>
                <a:ea typeface="PT Serif"/>
                <a:cs typeface="PT Serif"/>
                <a:sym typeface="PT Serif"/>
              </a:defRPr>
            </a:lvl3pPr>
            <a:lvl4pPr lvl="3" algn="ctr" rtl="0">
              <a:lnSpc>
                <a:spcPct val="100000"/>
              </a:lnSpc>
              <a:spcBef>
                <a:spcPts val="0"/>
              </a:spcBef>
              <a:spcAft>
                <a:spcPts val="0"/>
              </a:spcAft>
              <a:buSzPts val="2800"/>
              <a:buFont typeface="PT Serif"/>
              <a:buNone/>
              <a:defRPr sz="2800">
                <a:latin typeface="PT Serif"/>
                <a:ea typeface="PT Serif"/>
                <a:cs typeface="PT Serif"/>
                <a:sym typeface="PT Serif"/>
              </a:defRPr>
            </a:lvl4pPr>
            <a:lvl5pPr lvl="4" algn="ctr" rtl="0">
              <a:lnSpc>
                <a:spcPct val="100000"/>
              </a:lnSpc>
              <a:spcBef>
                <a:spcPts val="0"/>
              </a:spcBef>
              <a:spcAft>
                <a:spcPts val="0"/>
              </a:spcAft>
              <a:buSzPts val="2800"/>
              <a:buFont typeface="PT Serif"/>
              <a:buNone/>
              <a:defRPr sz="2800">
                <a:latin typeface="PT Serif"/>
                <a:ea typeface="PT Serif"/>
                <a:cs typeface="PT Serif"/>
                <a:sym typeface="PT Serif"/>
              </a:defRPr>
            </a:lvl5pPr>
            <a:lvl6pPr lvl="5" algn="ctr" rtl="0">
              <a:lnSpc>
                <a:spcPct val="100000"/>
              </a:lnSpc>
              <a:spcBef>
                <a:spcPts val="0"/>
              </a:spcBef>
              <a:spcAft>
                <a:spcPts val="0"/>
              </a:spcAft>
              <a:buSzPts val="2800"/>
              <a:buFont typeface="PT Serif"/>
              <a:buNone/>
              <a:defRPr sz="2800">
                <a:latin typeface="PT Serif"/>
                <a:ea typeface="PT Serif"/>
                <a:cs typeface="PT Serif"/>
                <a:sym typeface="PT Serif"/>
              </a:defRPr>
            </a:lvl6pPr>
            <a:lvl7pPr lvl="6" algn="ctr" rtl="0">
              <a:lnSpc>
                <a:spcPct val="100000"/>
              </a:lnSpc>
              <a:spcBef>
                <a:spcPts val="0"/>
              </a:spcBef>
              <a:spcAft>
                <a:spcPts val="0"/>
              </a:spcAft>
              <a:buSzPts val="2800"/>
              <a:buFont typeface="PT Serif"/>
              <a:buNone/>
              <a:defRPr sz="2800">
                <a:latin typeface="PT Serif"/>
                <a:ea typeface="PT Serif"/>
                <a:cs typeface="PT Serif"/>
                <a:sym typeface="PT Serif"/>
              </a:defRPr>
            </a:lvl7pPr>
            <a:lvl8pPr lvl="7" algn="ctr" rtl="0">
              <a:lnSpc>
                <a:spcPct val="100000"/>
              </a:lnSpc>
              <a:spcBef>
                <a:spcPts val="0"/>
              </a:spcBef>
              <a:spcAft>
                <a:spcPts val="0"/>
              </a:spcAft>
              <a:buSzPts val="2800"/>
              <a:buFont typeface="PT Serif"/>
              <a:buNone/>
              <a:defRPr sz="2800">
                <a:latin typeface="PT Serif"/>
                <a:ea typeface="PT Serif"/>
                <a:cs typeface="PT Serif"/>
                <a:sym typeface="PT Serif"/>
              </a:defRPr>
            </a:lvl8pPr>
            <a:lvl9pPr lvl="8" algn="ctr" rtl="0">
              <a:lnSpc>
                <a:spcPct val="100000"/>
              </a:lnSpc>
              <a:spcBef>
                <a:spcPts val="0"/>
              </a:spcBef>
              <a:spcAft>
                <a:spcPts val="0"/>
              </a:spcAft>
              <a:buSzPts val="2800"/>
              <a:buFont typeface="PT Serif"/>
              <a:buNone/>
              <a:defRPr sz="2800">
                <a:latin typeface="PT Serif"/>
                <a:ea typeface="PT Serif"/>
                <a:cs typeface="PT Serif"/>
                <a:sym typeface="PT Serif"/>
              </a:defRPr>
            </a:lvl9pPr>
          </a:lstStyle>
          <a:p>
            <a:endParaRPr/>
          </a:p>
        </p:txBody>
      </p:sp>
      <p:sp>
        <p:nvSpPr>
          <p:cNvPr id="1073" name="Google Shape;1073;p60"/>
          <p:cNvSpPr/>
          <p:nvPr/>
        </p:nvSpPr>
        <p:spPr>
          <a:xfrm>
            <a:off x="-9450" y="4593325"/>
            <a:ext cx="9144000" cy="549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0"/>
          <p:cNvSpPr txBox="1"/>
          <p:nvPr/>
        </p:nvSpPr>
        <p:spPr>
          <a:xfrm>
            <a:off x="612650" y="3448223"/>
            <a:ext cx="4140300" cy="101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Open Sans"/>
                <a:ea typeface="Open Sans"/>
                <a:cs typeface="Open Sans"/>
                <a:sym typeface="Open Sans"/>
              </a:rPr>
              <a:t>CREDITS:</a:t>
            </a:r>
            <a:r>
              <a:rPr lang="en" sz="1200">
                <a:solidFill>
                  <a:schemeClr val="dk1"/>
                </a:solidFill>
                <a:latin typeface="Open Sans"/>
                <a:ea typeface="Open Sans"/>
                <a:cs typeface="Open Sans"/>
                <a:sym typeface="Open Sans"/>
              </a:rPr>
              <a:t> This presentation template was created by </a:t>
            </a:r>
            <a:r>
              <a:rPr lang="en" sz="12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Open Sans"/>
                <a:ea typeface="Open Sans"/>
                <a:cs typeface="Open Sans"/>
                <a:sym typeface="Open Sans"/>
              </a:rPr>
              <a:t>, including icons by </a:t>
            </a:r>
            <a:r>
              <a:rPr lang="en" sz="12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Open Sans"/>
                <a:ea typeface="Open Sans"/>
                <a:cs typeface="Open Sans"/>
                <a:sym typeface="Open Sans"/>
              </a:rPr>
              <a:t>, infographics &amp; images by </a:t>
            </a:r>
            <a:r>
              <a:rPr lang="en" sz="12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200">
                <a:solidFill>
                  <a:schemeClr val="dk1"/>
                </a:solidFill>
                <a:latin typeface="Open Sans"/>
                <a:ea typeface="Open Sans"/>
                <a:cs typeface="Open Sans"/>
                <a:sym typeface="Open Sans"/>
              </a:rPr>
              <a:t> and illustrations by </a:t>
            </a:r>
            <a:r>
              <a:rPr lang="en" sz="1200" b="1">
                <a:solidFill>
                  <a:schemeClr val="dk1"/>
                </a:solidFill>
                <a:uFill>
                  <a:noFill/>
                </a:u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Stories</a:t>
            </a:r>
            <a:endParaRPr sz="1200" b="1">
              <a:solidFill>
                <a:schemeClr val="lt2"/>
              </a:solidFill>
              <a:latin typeface="Open Sans"/>
              <a:ea typeface="Open Sans"/>
              <a:cs typeface="Open Sans"/>
              <a:sym typeface="Open Sans"/>
            </a:endParaRPr>
          </a:p>
        </p:txBody>
      </p:sp>
      <p:sp>
        <p:nvSpPr>
          <p:cNvPr id="1075" name="Google Shape;1075;p60"/>
          <p:cNvSpPr/>
          <p:nvPr/>
        </p:nvSpPr>
        <p:spPr>
          <a:xfrm>
            <a:off x="6407998" y="2016897"/>
            <a:ext cx="2733859" cy="2576508"/>
          </a:xfrm>
          <a:custGeom>
            <a:avLst/>
            <a:gdLst/>
            <a:ahLst/>
            <a:cxnLst/>
            <a:rect l="l" t="t" r="r" b="b"/>
            <a:pathLst>
              <a:path w="131262" h="120821" extrusionOk="0">
                <a:moveTo>
                  <a:pt x="26954" y="0"/>
                </a:moveTo>
                <a:cubicBezTo>
                  <a:pt x="26420" y="234"/>
                  <a:pt x="25886" y="501"/>
                  <a:pt x="25352" y="734"/>
                </a:cubicBezTo>
                <a:cubicBezTo>
                  <a:pt x="25452" y="5571"/>
                  <a:pt x="25553" y="10374"/>
                  <a:pt x="25653" y="15211"/>
                </a:cubicBezTo>
                <a:cubicBezTo>
                  <a:pt x="25119" y="15411"/>
                  <a:pt x="24585" y="15645"/>
                  <a:pt x="24051" y="15912"/>
                </a:cubicBezTo>
                <a:cubicBezTo>
                  <a:pt x="24118" y="18514"/>
                  <a:pt x="24185" y="21115"/>
                  <a:pt x="24218" y="23717"/>
                </a:cubicBezTo>
                <a:cubicBezTo>
                  <a:pt x="23017" y="24251"/>
                  <a:pt x="21783" y="24785"/>
                  <a:pt x="20582" y="25352"/>
                </a:cubicBezTo>
                <a:cubicBezTo>
                  <a:pt x="20849" y="39028"/>
                  <a:pt x="21149" y="52705"/>
                  <a:pt x="21416" y="66381"/>
                </a:cubicBezTo>
                <a:cubicBezTo>
                  <a:pt x="17847" y="67315"/>
                  <a:pt x="14345" y="68349"/>
                  <a:pt x="10909" y="69517"/>
                </a:cubicBezTo>
                <a:cubicBezTo>
                  <a:pt x="10775" y="60410"/>
                  <a:pt x="10642" y="51270"/>
                  <a:pt x="10475" y="42164"/>
                </a:cubicBezTo>
                <a:cubicBezTo>
                  <a:pt x="9174" y="42831"/>
                  <a:pt x="7873" y="43565"/>
                  <a:pt x="6606" y="44332"/>
                </a:cubicBezTo>
                <a:cubicBezTo>
                  <a:pt x="6539" y="39629"/>
                  <a:pt x="6472" y="34925"/>
                  <a:pt x="6439" y="30222"/>
                </a:cubicBezTo>
                <a:cubicBezTo>
                  <a:pt x="5472" y="30889"/>
                  <a:pt x="4538" y="31556"/>
                  <a:pt x="3637" y="32257"/>
                </a:cubicBezTo>
                <a:cubicBezTo>
                  <a:pt x="3670" y="36860"/>
                  <a:pt x="3704" y="41463"/>
                  <a:pt x="3737" y="46067"/>
                </a:cubicBezTo>
                <a:cubicBezTo>
                  <a:pt x="2469" y="46867"/>
                  <a:pt x="1235" y="47668"/>
                  <a:pt x="1" y="48535"/>
                </a:cubicBezTo>
                <a:cubicBezTo>
                  <a:pt x="34" y="72619"/>
                  <a:pt x="68" y="96703"/>
                  <a:pt x="101" y="120820"/>
                </a:cubicBezTo>
                <a:lnTo>
                  <a:pt x="131261" y="120820"/>
                </a:lnTo>
                <a:cubicBezTo>
                  <a:pt x="131261" y="114516"/>
                  <a:pt x="131261" y="108211"/>
                  <a:pt x="131261" y="101907"/>
                </a:cubicBezTo>
                <a:cubicBezTo>
                  <a:pt x="131228" y="80892"/>
                  <a:pt x="131195" y="59843"/>
                  <a:pt x="131161" y="38795"/>
                </a:cubicBezTo>
                <a:cubicBezTo>
                  <a:pt x="128226" y="36460"/>
                  <a:pt x="125190" y="34291"/>
                  <a:pt x="122055" y="32323"/>
                </a:cubicBezTo>
                <a:cubicBezTo>
                  <a:pt x="121855" y="49436"/>
                  <a:pt x="121654" y="66515"/>
                  <a:pt x="121454" y="83593"/>
                </a:cubicBezTo>
                <a:cubicBezTo>
                  <a:pt x="118819" y="82960"/>
                  <a:pt x="116151" y="82326"/>
                  <a:pt x="113482" y="81792"/>
                </a:cubicBezTo>
                <a:cubicBezTo>
                  <a:pt x="113549" y="78290"/>
                  <a:pt x="113582" y="74787"/>
                  <a:pt x="113649" y="71285"/>
                </a:cubicBezTo>
                <a:cubicBezTo>
                  <a:pt x="113982" y="51270"/>
                  <a:pt x="114316" y="31289"/>
                  <a:pt x="114649" y="11275"/>
                </a:cubicBezTo>
                <a:cubicBezTo>
                  <a:pt x="111481" y="9340"/>
                  <a:pt x="108212" y="7639"/>
                  <a:pt x="104842" y="6105"/>
                </a:cubicBezTo>
                <a:cubicBezTo>
                  <a:pt x="104476" y="27053"/>
                  <a:pt x="104109" y="48001"/>
                  <a:pt x="103742" y="68916"/>
                </a:cubicBezTo>
                <a:cubicBezTo>
                  <a:pt x="101173" y="68416"/>
                  <a:pt x="98605" y="67949"/>
                  <a:pt x="96036" y="67515"/>
                </a:cubicBezTo>
                <a:cubicBezTo>
                  <a:pt x="96136" y="60177"/>
                  <a:pt x="96270" y="52871"/>
                  <a:pt x="96370" y="45533"/>
                </a:cubicBezTo>
                <a:cubicBezTo>
                  <a:pt x="95402" y="45333"/>
                  <a:pt x="94402" y="45099"/>
                  <a:pt x="93401" y="44899"/>
                </a:cubicBezTo>
                <a:cubicBezTo>
                  <a:pt x="93468" y="42164"/>
                  <a:pt x="93501" y="39429"/>
                  <a:pt x="93534" y="36693"/>
                </a:cubicBezTo>
                <a:cubicBezTo>
                  <a:pt x="93101" y="36593"/>
                  <a:pt x="92634" y="36493"/>
                  <a:pt x="92167" y="36393"/>
                </a:cubicBezTo>
                <a:cubicBezTo>
                  <a:pt x="92233" y="31356"/>
                  <a:pt x="92334" y="26352"/>
                  <a:pt x="92400" y="21316"/>
                </a:cubicBezTo>
                <a:cubicBezTo>
                  <a:pt x="91833" y="21182"/>
                  <a:pt x="91299" y="21049"/>
                  <a:pt x="90732" y="20915"/>
                </a:cubicBezTo>
                <a:cubicBezTo>
                  <a:pt x="90666" y="25952"/>
                  <a:pt x="90599" y="31022"/>
                  <a:pt x="90532" y="36059"/>
                </a:cubicBezTo>
                <a:cubicBezTo>
                  <a:pt x="89999" y="35959"/>
                  <a:pt x="89431" y="35859"/>
                  <a:pt x="88898" y="35759"/>
                </a:cubicBezTo>
                <a:cubicBezTo>
                  <a:pt x="88864" y="38528"/>
                  <a:pt x="88831" y="41297"/>
                  <a:pt x="88798" y="44065"/>
                </a:cubicBezTo>
                <a:cubicBezTo>
                  <a:pt x="87530" y="43832"/>
                  <a:pt x="86229" y="43632"/>
                  <a:pt x="84962" y="43465"/>
                </a:cubicBezTo>
                <a:cubicBezTo>
                  <a:pt x="84895" y="49569"/>
                  <a:pt x="84828" y="55707"/>
                  <a:pt x="84761" y="61811"/>
                </a:cubicBezTo>
                <a:cubicBezTo>
                  <a:pt x="81059" y="61411"/>
                  <a:pt x="77323" y="61144"/>
                  <a:pt x="73587" y="60977"/>
                </a:cubicBezTo>
                <a:cubicBezTo>
                  <a:pt x="73620" y="50303"/>
                  <a:pt x="73654" y="39662"/>
                  <a:pt x="73687" y="28988"/>
                </a:cubicBezTo>
                <a:cubicBezTo>
                  <a:pt x="72219" y="28921"/>
                  <a:pt x="70718" y="28821"/>
                  <a:pt x="69217" y="28788"/>
                </a:cubicBezTo>
                <a:cubicBezTo>
                  <a:pt x="69217" y="25352"/>
                  <a:pt x="69217" y="21883"/>
                  <a:pt x="69250" y="18447"/>
                </a:cubicBezTo>
                <a:cubicBezTo>
                  <a:pt x="68116" y="18413"/>
                  <a:pt x="66982" y="18380"/>
                  <a:pt x="65848" y="18380"/>
                </a:cubicBezTo>
                <a:lnTo>
                  <a:pt x="65848" y="28721"/>
                </a:lnTo>
                <a:cubicBezTo>
                  <a:pt x="64380" y="28721"/>
                  <a:pt x="62879" y="28754"/>
                  <a:pt x="61378" y="28821"/>
                </a:cubicBezTo>
                <a:cubicBezTo>
                  <a:pt x="61445" y="44866"/>
                  <a:pt x="61512" y="60911"/>
                  <a:pt x="61578" y="76955"/>
                </a:cubicBezTo>
                <a:cubicBezTo>
                  <a:pt x="57942" y="76989"/>
                  <a:pt x="54340" y="77156"/>
                  <a:pt x="50737" y="77356"/>
                </a:cubicBezTo>
                <a:lnTo>
                  <a:pt x="50604" y="65681"/>
                </a:lnTo>
                <a:cubicBezTo>
                  <a:pt x="50570" y="61011"/>
                  <a:pt x="50504" y="56341"/>
                  <a:pt x="50470" y="51671"/>
                </a:cubicBezTo>
                <a:cubicBezTo>
                  <a:pt x="47001" y="52004"/>
                  <a:pt x="43532" y="52471"/>
                  <a:pt x="40096" y="53038"/>
                </a:cubicBezTo>
                <a:cubicBezTo>
                  <a:pt x="40163" y="57608"/>
                  <a:pt x="40263" y="62178"/>
                  <a:pt x="40330" y="66781"/>
                </a:cubicBezTo>
                <a:cubicBezTo>
                  <a:pt x="37728" y="67115"/>
                  <a:pt x="35126" y="67515"/>
                  <a:pt x="32558" y="67982"/>
                </a:cubicBezTo>
                <a:cubicBezTo>
                  <a:pt x="32257" y="52304"/>
                  <a:pt x="31957" y="36627"/>
                  <a:pt x="31657" y="20949"/>
                </a:cubicBezTo>
                <a:cubicBezTo>
                  <a:pt x="30690" y="21282"/>
                  <a:pt x="29689" y="21616"/>
                  <a:pt x="28721" y="21983"/>
                </a:cubicBezTo>
                <a:cubicBezTo>
                  <a:pt x="28655" y="19314"/>
                  <a:pt x="28621" y="16646"/>
                  <a:pt x="28555" y="14010"/>
                </a:cubicBezTo>
                <a:cubicBezTo>
                  <a:pt x="28121" y="14177"/>
                  <a:pt x="27654" y="14344"/>
                  <a:pt x="27220" y="14544"/>
                </a:cubicBezTo>
                <a:lnTo>
                  <a:pt x="269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0"/>
          <p:cNvSpPr/>
          <p:nvPr/>
        </p:nvSpPr>
        <p:spPr>
          <a:xfrm>
            <a:off x="7951214" y="254244"/>
            <a:ext cx="810811" cy="810773"/>
          </a:xfrm>
          <a:custGeom>
            <a:avLst/>
            <a:gdLst/>
            <a:ahLst/>
            <a:cxnLst/>
            <a:rect l="l" t="t" r="r" b="b"/>
            <a:pathLst>
              <a:path w="27353" h="27354" extrusionOk="0">
                <a:moveTo>
                  <a:pt x="13677" y="0"/>
                </a:moveTo>
                <a:cubicBezTo>
                  <a:pt x="6104" y="0"/>
                  <a:pt x="0" y="6138"/>
                  <a:pt x="0" y="13677"/>
                </a:cubicBezTo>
                <a:cubicBezTo>
                  <a:pt x="0" y="21249"/>
                  <a:pt x="6104" y="27353"/>
                  <a:pt x="13677" y="27353"/>
                </a:cubicBezTo>
                <a:cubicBezTo>
                  <a:pt x="21215" y="27353"/>
                  <a:pt x="27353" y="21249"/>
                  <a:pt x="27353" y="13677"/>
                </a:cubicBezTo>
                <a:cubicBezTo>
                  <a:pt x="27353" y="6138"/>
                  <a:pt x="21215" y="0"/>
                  <a:pt x="136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6"/>
        <p:cNvGrpSpPr/>
        <p:nvPr/>
      </p:nvGrpSpPr>
      <p:grpSpPr>
        <a:xfrm>
          <a:off x="0" y="0"/>
          <a:ext cx="0" cy="0"/>
          <a:chOff x="0" y="0"/>
          <a:chExt cx="0" cy="0"/>
        </a:xfrm>
      </p:grpSpPr>
      <p:sp>
        <p:nvSpPr>
          <p:cNvPr id="127" name="Google Shape;12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28" name="Google Shape;128;p7"/>
          <p:cNvSpPr txBox="1">
            <a:spLocks noGrp="1"/>
          </p:cNvSpPr>
          <p:nvPr>
            <p:ph type="title"/>
          </p:nvPr>
        </p:nvSpPr>
        <p:spPr>
          <a:xfrm>
            <a:off x="685800" y="539400"/>
            <a:ext cx="77724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9" name="Google Shape;129;p7"/>
          <p:cNvSpPr txBox="1">
            <a:spLocks noGrp="1"/>
          </p:cNvSpPr>
          <p:nvPr>
            <p:ph type="subTitle" idx="1"/>
          </p:nvPr>
        </p:nvSpPr>
        <p:spPr>
          <a:xfrm>
            <a:off x="685800" y="1760150"/>
            <a:ext cx="4574100" cy="223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1400"/>
              <a:buChar char="●"/>
              <a:defRPr/>
            </a:lvl1pPr>
            <a:lvl2pPr lvl="1" algn="ctr" rtl="0">
              <a:lnSpc>
                <a:spcPct val="100000"/>
              </a:lnSpc>
              <a:spcBef>
                <a:spcPts val="0"/>
              </a:spcBef>
              <a:spcAft>
                <a:spcPts val="0"/>
              </a:spcAft>
              <a:buSzPts val="2100"/>
              <a:buChar char="○"/>
              <a:defRPr sz="2100"/>
            </a:lvl2pPr>
            <a:lvl3pPr lvl="2" algn="ctr" rtl="0">
              <a:lnSpc>
                <a:spcPct val="100000"/>
              </a:lnSpc>
              <a:spcBef>
                <a:spcPts val="0"/>
              </a:spcBef>
              <a:spcAft>
                <a:spcPts val="0"/>
              </a:spcAft>
              <a:buSzPts val="2100"/>
              <a:buChar char="■"/>
              <a:defRPr sz="2100"/>
            </a:lvl3pPr>
            <a:lvl4pPr lvl="3" algn="ctr" rtl="0">
              <a:lnSpc>
                <a:spcPct val="100000"/>
              </a:lnSpc>
              <a:spcBef>
                <a:spcPts val="0"/>
              </a:spcBef>
              <a:spcAft>
                <a:spcPts val="0"/>
              </a:spcAft>
              <a:buSzPts val="2100"/>
              <a:buChar char="●"/>
              <a:defRPr sz="2100"/>
            </a:lvl4pPr>
            <a:lvl5pPr lvl="4" algn="ctr" rtl="0">
              <a:lnSpc>
                <a:spcPct val="100000"/>
              </a:lnSpc>
              <a:spcBef>
                <a:spcPts val="0"/>
              </a:spcBef>
              <a:spcAft>
                <a:spcPts val="0"/>
              </a:spcAft>
              <a:buSzPts val="2100"/>
              <a:buChar char="○"/>
              <a:defRPr sz="2100"/>
            </a:lvl5pPr>
            <a:lvl6pPr lvl="5" algn="ctr" rtl="0">
              <a:lnSpc>
                <a:spcPct val="100000"/>
              </a:lnSpc>
              <a:spcBef>
                <a:spcPts val="0"/>
              </a:spcBef>
              <a:spcAft>
                <a:spcPts val="0"/>
              </a:spcAft>
              <a:buSzPts val="2100"/>
              <a:buChar char="■"/>
              <a:defRPr sz="2100"/>
            </a:lvl6pPr>
            <a:lvl7pPr lvl="6" algn="ctr" rtl="0">
              <a:lnSpc>
                <a:spcPct val="100000"/>
              </a:lnSpc>
              <a:spcBef>
                <a:spcPts val="0"/>
              </a:spcBef>
              <a:spcAft>
                <a:spcPts val="0"/>
              </a:spcAft>
              <a:buSzPts val="2100"/>
              <a:buChar char="●"/>
              <a:defRPr sz="2100"/>
            </a:lvl7pPr>
            <a:lvl8pPr lvl="7" algn="ctr" rtl="0">
              <a:lnSpc>
                <a:spcPct val="100000"/>
              </a:lnSpc>
              <a:spcBef>
                <a:spcPts val="0"/>
              </a:spcBef>
              <a:spcAft>
                <a:spcPts val="0"/>
              </a:spcAft>
              <a:buSzPts val="2100"/>
              <a:buChar char="○"/>
              <a:defRPr sz="2100"/>
            </a:lvl8pPr>
            <a:lvl9pPr lvl="8" algn="ctr" rtl="0">
              <a:lnSpc>
                <a:spcPct val="100000"/>
              </a:lnSpc>
              <a:spcBef>
                <a:spcPts val="0"/>
              </a:spcBef>
              <a:spcAft>
                <a:spcPts val="0"/>
              </a:spcAft>
              <a:buSzPts val="2100"/>
              <a:buChar char="■"/>
              <a:defRPr sz="2100"/>
            </a:lvl9pPr>
          </a:lstStyle>
          <a:p>
            <a:endParaRPr/>
          </a:p>
        </p:txBody>
      </p:sp>
      <p:grpSp>
        <p:nvGrpSpPr>
          <p:cNvPr id="130" name="Google Shape;130;p7"/>
          <p:cNvGrpSpPr/>
          <p:nvPr/>
        </p:nvGrpSpPr>
        <p:grpSpPr>
          <a:xfrm flipH="1">
            <a:off x="-534624" y="-277337"/>
            <a:ext cx="1773412" cy="1460069"/>
            <a:chOff x="7917051" y="-242512"/>
            <a:chExt cx="1773412" cy="1460069"/>
          </a:xfrm>
        </p:grpSpPr>
        <p:sp>
          <p:nvSpPr>
            <p:cNvPr id="131" name="Google Shape;131;p7"/>
            <p:cNvSpPr/>
            <p:nvPr/>
          </p:nvSpPr>
          <p:spPr>
            <a:xfrm flipH="1">
              <a:off x="8458188" y="-242512"/>
              <a:ext cx="1232275" cy="1091025"/>
            </a:xfrm>
            <a:custGeom>
              <a:avLst/>
              <a:gdLst/>
              <a:ahLst/>
              <a:cxnLst/>
              <a:rect l="l" t="t" r="r" b="b"/>
              <a:pathLst>
                <a:path w="49291" h="43641" extrusionOk="0">
                  <a:moveTo>
                    <a:pt x="34928" y="1"/>
                  </a:moveTo>
                  <a:cubicBezTo>
                    <a:pt x="33524" y="1"/>
                    <a:pt x="32096" y="348"/>
                    <a:pt x="30720" y="1114"/>
                  </a:cubicBezTo>
                  <a:cubicBezTo>
                    <a:pt x="29247" y="1941"/>
                    <a:pt x="27923" y="3008"/>
                    <a:pt x="26465" y="3865"/>
                  </a:cubicBezTo>
                  <a:cubicBezTo>
                    <a:pt x="21713" y="6632"/>
                    <a:pt x="17248" y="5444"/>
                    <a:pt x="12165" y="6121"/>
                  </a:cubicBezTo>
                  <a:cubicBezTo>
                    <a:pt x="8677" y="6587"/>
                    <a:pt x="5248" y="8091"/>
                    <a:pt x="3068" y="10947"/>
                  </a:cubicBezTo>
                  <a:cubicBezTo>
                    <a:pt x="1489" y="12977"/>
                    <a:pt x="557" y="15443"/>
                    <a:pt x="407" y="18015"/>
                  </a:cubicBezTo>
                  <a:cubicBezTo>
                    <a:pt x="1" y="25037"/>
                    <a:pt x="5023" y="32375"/>
                    <a:pt x="10376" y="36419"/>
                  </a:cubicBezTo>
                  <a:cubicBezTo>
                    <a:pt x="15557" y="40311"/>
                    <a:pt x="23044" y="43640"/>
                    <a:pt x="30082" y="43640"/>
                  </a:cubicBezTo>
                  <a:cubicBezTo>
                    <a:pt x="32806" y="43640"/>
                    <a:pt x="35463" y="43141"/>
                    <a:pt x="37893" y="41983"/>
                  </a:cubicBezTo>
                  <a:cubicBezTo>
                    <a:pt x="41742" y="40149"/>
                    <a:pt x="44749" y="36871"/>
                    <a:pt x="46088" y="32826"/>
                  </a:cubicBezTo>
                  <a:cubicBezTo>
                    <a:pt x="49050" y="23789"/>
                    <a:pt x="49290" y="11940"/>
                    <a:pt x="43005" y="4196"/>
                  </a:cubicBezTo>
                  <a:cubicBezTo>
                    <a:pt x="40943" y="1650"/>
                    <a:pt x="37991" y="1"/>
                    <a:pt x="349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7"/>
            <p:cNvSpPr/>
            <p:nvPr/>
          </p:nvSpPr>
          <p:spPr>
            <a:xfrm>
              <a:off x="7917051" y="191375"/>
              <a:ext cx="77951" cy="77951"/>
            </a:xfrm>
            <a:custGeom>
              <a:avLst/>
              <a:gdLst/>
              <a:ahLst/>
              <a:cxnLst/>
              <a:rect l="l" t="t" r="r" b="b"/>
              <a:pathLst>
                <a:path w="1505" h="1505" fill="none" extrusionOk="0">
                  <a:moveTo>
                    <a:pt x="1504" y="753"/>
                  </a:moveTo>
                  <a:cubicBezTo>
                    <a:pt x="1504" y="1174"/>
                    <a:pt x="1173" y="1505"/>
                    <a:pt x="752" y="1505"/>
                  </a:cubicBezTo>
                  <a:cubicBezTo>
                    <a:pt x="346" y="1505"/>
                    <a:pt x="1" y="1174"/>
                    <a:pt x="1" y="753"/>
                  </a:cubicBezTo>
                  <a:cubicBezTo>
                    <a:pt x="1" y="347"/>
                    <a:pt x="346" y="1"/>
                    <a:pt x="752" y="1"/>
                  </a:cubicBezTo>
                  <a:cubicBezTo>
                    <a:pt x="1173" y="1"/>
                    <a:pt x="1504" y="347"/>
                    <a:pt x="1504" y="753"/>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33" name="Google Shape;133;p7"/>
            <p:cNvGrpSpPr/>
            <p:nvPr/>
          </p:nvGrpSpPr>
          <p:grpSpPr>
            <a:xfrm>
              <a:off x="8723170" y="1112100"/>
              <a:ext cx="105457" cy="105457"/>
              <a:chOff x="7812545" y="194375"/>
              <a:chExt cx="105457" cy="105457"/>
            </a:xfrm>
          </p:grpSpPr>
          <p:sp>
            <p:nvSpPr>
              <p:cNvPr id="134" name="Google Shape;134;p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 name="Google Shape;138;p7"/>
          <p:cNvGrpSpPr/>
          <p:nvPr/>
        </p:nvGrpSpPr>
        <p:grpSpPr>
          <a:xfrm>
            <a:off x="259745" y="4220645"/>
            <a:ext cx="5232560" cy="653431"/>
            <a:chOff x="259745" y="4220645"/>
            <a:chExt cx="5232560" cy="653431"/>
          </a:xfrm>
        </p:grpSpPr>
        <p:grpSp>
          <p:nvGrpSpPr>
            <p:cNvPr id="139" name="Google Shape;139;p7"/>
            <p:cNvGrpSpPr/>
            <p:nvPr/>
          </p:nvGrpSpPr>
          <p:grpSpPr>
            <a:xfrm rot="10800000" flipH="1">
              <a:off x="5399081" y="4220645"/>
              <a:ext cx="93224" cy="93255"/>
              <a:chOff x="7812545" y="194375"/>
              <a:chExt cx="105457" cy="105457"/>
            </a:xfrm>
          </p:grpSpPr>
          <p:sp>
            <p:nvSpPr>
              <p:cNvPr id="140" name="Google Shape;140;p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7"/>
            <p:cNvSpPr/>
            <p:nvPr/>
          </p:nvSpPr>
          <p:spPr>
            <a:xfrm>
              <a:off x="4106676" y="4640545"/>
              <a:ext cx="93231" cy="93173"/>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7"/>
            <p:cNvGrpSpPr/>
            <p:nvPr/>
          </p:nvGrpSpPr>
          <p:grpSpPr>
            <a:xfrm>
              <a:off x="259745" y="4407982"/>
              <a:ext cx="735782" cy="466094"/>
              <a:chOff x="259745" y="4407982"/>
              <a:chExt cx="735782" cy="466094"/>
            </a:xfrm>
          </p:grpSpPr>
          <p:sp>
            <p:nvSpPr>
              <p:cNvPr id="146" name="Google Shape;146;p7"/>
              <p:cNvSpPr/>
              <p:nvPr/>
            </p:nvSpPr>
            <p:spPr>
              <a:xfrm rot="10800000" flipH="1">
                <a:off x="917576" y="4796125"/>
                <a:ext cx="77951" cy="77951"/>
              </a:xfrm>
              <a:custGeom>
                <a:avLst/>
                <a:gdLst/>
                <a:ahLst/>
                <a:cxnLst/>
                <a:rect l="l" t="t" r="r" b="b"/>
                <a:pathLst>
                  <a:path w="1505" h="1505" fill="none" extrusionOk="0">
                    <a:moveTo>
                      <a:pt x="1504" y="753"/>
                    </a:moveTo>
                    <a:cubicBezTo>
                      <a:pt x="1504" y="1174"/>
                      <a:pt x="1173" y="1505"/>
                      <a:pt x="752" y="1505"/>
                    </a:cubicBezTo>
                    <a:cubicBezTo>
                      <a:pt x="346" y="1505"/>
                      <a:pt x="1" y="1174"/>
                      <a:pt x="1" y="753"/>
                    </a:cubicBezTo>
                    <a:cubicBezTo>
                      <a:pt x="1" y="347"/>
                      <a:pt x="346" y="1"/>
                      <a:pt x="752" y="1"/>
                    </a:cubicBezTo>
                    <a:cubicBezTo>
                      <a:pt x="1173" y="1"/>
                      <a:pt x="1504" y="347"/>
                      <a:pt x="1504" y="753"/>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47" name="Google Shape;147;p7"/>
              <p:cNvGrpSpPr/>
              <p:nvPr/>
            </p:nvGrpSpPr>
            <p:grpSpPr>
              <a:xfrm rot="10800000" flipH="1">
                <a:off x="259745" y="4407982"/>
                <a:ext cx="105457" cy="105457"/>
                <a:chOff x="7812545" y="194375"/>
                <a:chExt cx="105457" cy="105457"/>
              </a:xfrm>
            </p:grpSpPr>
            <p:sp>
              <p:nvSpPr>
                <p:cNvPr id="148" name="Google Shape;148;p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2"/>
        <p:cNvGrpSpPr/>
        <p:nvPr/>
      </p:nvGrpSpPr>
      <p:grpSpPr>
        <a:xfrm>
          <a:off x="0" y="0"/>
          <a:ext cx="0" cy="0"/>
          <a:chOff x="0" y="0"/>
          <a:chExt cx="0" cy="0"/>
        </a:xfrm>
      </p:grpSpPr>
      <p:sp>
        <p:nvSpPr>
          <p:cNvPr id="153" name="Google Shape;153;p8"/>
          <p:cNvSpPr/>
          <p:nvPr/>
        </p:nvSpPr>
        <p:spPr>
          <a:xfrm>
            <a:off x="969350" y="330918"/>
            <a:ext cx="7205328" cy="4511037"/>
          </a:xfrm>
          <a:custGeom>
            <a:avLst/>
            <a:gdLst/>
            <a:ahLst/>
            <a:cxnLst/>
            <a:rect l="l" t="t" r="r" b="b"/>
            <a:pathLst>
              <a:path w="60102" h="48924" extrusionOk="0">
                <a:moveTo>
                  <a:pt x="31550" y="1"/>
                </a:moveTo>
                <a:cubicBezTo>
                  <a:pt x="28688" y="1"/>
                  <a:pt x="25391" y="541"/>
                  <a:pt x="22089" y="2238"/>
                </a:cubicBezTo>
                <a:cubicBezTo>
                  <a:pt x="12977" y="6900"/>
                  <a:pt x="8196" y="17230"/>
                  <a:pt x="4091" y="25485"/>
                </a:cubicBezTo>
                <a:cubicBezTo>
                  <a:pt x="1" y="33725"/>
                  <a:pt x="2016" y="42612"/>
                  <a:pt x="8767" y="47123"/>
                </a:cubicBezTo>
                <a:cubicBezTo>
                  <a:pt x="10764" y="48461"/>
                  <a:pt x="12590" y="48924"/>
                  <a:pt x="14421" y="48924"/>
                </a:cubicBezTo>
                <a:cubicBezTo>
                  <a:pt x="18514" y="48924"/>
                  <a:pt x="22630" y="46611"/>
                  <a:pt x="28730" y="46611"/>
                </a:cubicBezTo>
                <a:cubicBezTo>
                  <a:pt x="29125" y="46611"/>
                  <a:pt x="29527" y="46621"/>
                  <a:pt x="29939" y="46641"/>
                </a:cubicBezTo>
                <a:cubicBezTo>
                  <a:pt x="34134" y="46851"/>
                  <a:pt x="36984" y="47278"/>
                  <a:pt x="39535" y="47278"/>
                </a:cubicBezTo>
                <a:cubicBezTo>
                  <a:pt x="42835" y="47278"/>
                  <a:pt x="45637" y="46563"/>
                  <a:pt x="50208" y="43739"/>
                </a:cubicBezTo>
                <a:cubicBezTo>
                  <a:pt x="58328" y="38732"/>
                  <a:pt x="60102" y="25500"/>
                  <a:pt x="54042" y="15140"/>
                </a:cubicBezTo>
                <a:cubicBezTo>
                  <a:pt x="47997" y="4779"/>
                  <a:pt x="40254" y="1667"/>
                  <a:pt x="40254" y="1667"/>
                </a:cubicBezTo>
                <a:cubicBezTo>
                  <a:pt x="40254" y="1667"/>
                  <a:pt x="36573" y="1"/>
                  <a:pt x="315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 name="Google Shape;154;p8"/>
          <p:cNvGrpSpPr/>
          <p:nvPr/>
        </p:nvGrpSpPr>
        <p:grpSpPr>
          <a:xfrm flipH="1">
            <a:off x="6191707" y="2901140"/>
            <a:ext cx="3799354" cy="3569925"/>
            <a:chOff x="-1113715" y="3104082"/>
            <a:chExt cx="3240940" cy="3045231"/>
          </a:xfrm>
        </p:grpSpPr>
        <p:sp>
          <p:nvSpPr>
            <p:cNvPr id="155" name="Google Shape;155;p8"/>
            <p:cNvSpPr/>
            <p:nvPr/>
          </p:nvSpPr>
          <p:spPr>
            <a:xfrm rot="-6150387">
              <a:off x="-934264" y="3408221"/>
              <a:ext cx="2578600" cy="2436953"/>
            </a:xfrm>
            <a:custGeom>
              <a:avLst/>
              <a:gdLst/>
              <a:ahLst/>
              <a:cxnLst/>
              <a:rect l="l" t="t" r="r" b="b"/>
              <a:pathLst>
                <a:path w="54584" h="49900" extrusionOk="0">
                  <a:moveTo>
                    <a:pt x="39803" y="0"/>
                  </a:moveTo>
                  <a:cubicBezTo>
                    <a:pt x="38029" y="0"/>
                    <a:pt x="36248" y="409"/>
                    <a:pt x="34570" y="1238"/>
                  </a:cubicBezTo>
                  <a:cubicBezTo>
                    <a:pt x="31367" y="2802"/>
                    <a:pt x="28886" y="5448"/>
                    <a:pt x="25683" y="7012"/>
                  </a:cubicBezTo>
                  <a:cubicBezTo>
                    <a:pt x="21308" y="9163"/>
                    <a:pt x="16511" y="10320"/>
                    <a:pt x="12090" y="12380"/>
                  </a:cubicBezTo>
                  <a:cubicBezTo>
                    <a:pt x="7684" y="14425"/>
                    <a:pt x="3444" y="17628"/>
                    <a:pt x="1865" y="22244"/>
                  </a:cubicBezTo>
                  <a:cubicBezTo>
                    <a:pt x="1" y="27673"/>
                    <a:pt x="647" y="34078"/>
                    <a:pt x="3504" y="39040"/>
                  </a:cubicBezTo>
                  <a:cubicBezTo>
                    <a:pt x="8069" y="46988"/>
                    <a:pt x="17031" y="49899"/>
                    <a:pt x="25743" y="49899"/>
                  </a:cubicBezTo>
                  <a:cubicBezTo>
                    <a:pt x="25898" y="49899"/>
                    <a:pt x="26054" y="49898"/>
                    <a:pt x="26209" y="49897"/>
                  </a:cubicBezTo>
                  <a:cubicBezTo>
                    <a:pt x="44945" y="49671"/>
                    <a:pt x="54583" y="26996"/>
                    <a:pt x="51531" y="10696"/>
                  </a:cubicBezTo>
                  <a:cubicBezTo>
                    <a:pt x="50869" y="7163"/>
                    <a:pt x="49230" y="3779"/>
                    <a:pt x="46118" y="1840"/>
                  </a:cubicBezTo>
                  <a:cubicBezTo>
                    <a:pt x="44160" y="620"/>
                    <a:pt x="41987" y="0"/>
                    <a:pt x="398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rot="5828283">
              <a:off x="677849" y="4406018"/>
              <a:ext cx="958577" cy="1835297"/>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txBox="1">
            <a:spLocks noGrp="1"/>
          </p:cNvSpPr>
          <p:nvPr>
            <p:ph type="title"/>
          </p:nvPr>
        </p:nvSpPr>
        <p:spPr>
          <a:xfrm>
            <a:off x="1483650" y="1518095"/>
            <a:ext cx="6176700" cy="21222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8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8" name="Google Shape;15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59" name="Google Shape;159;p8"/>
          <p:cNvGrpSpPr/>
          <p:nvPr/>
        </p:nvGrpSpPr>
        <p:grpSpPr>
          <a:xfrm>
            <a:off x="271470" y="2863025"/>
            <a:ext cx="1124357" cy="1900014"/>
            <a:chOff x="271470" y="2863025"/>
            <a:chExt cx="1124357" cy="1900014"/>
          </a:xfrm>
        </p:grpSpPr>
        <p:grpSp>
          <p:nvGrpSpPr>
            <p:cNvPr id="160" name="Google Shape;160;p8"/>
            <p:cNvGrpSpPr/>
            <p:nvPr/>
          </p:nvGrpSpPr>
          <p:grpSpPr>
            <a:xfrm>
              <a:off x="271470" y="3633150"/>
              <a:ext cx="105457" cy="105457"/>
              <a:chOff x="7812545" y="194375"/>
              <a:chExt cx="105457" cy="105457"/>
            </a:xfrm>
          </p:grpSpPr>
          <p:sp>
            <p:nvSpPr>
              <p:cNvPr id="161" name="Google Shape;161;p8"/>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8"/>
            <p:cNvSpPr/>
            <p:nvPr/>
          </p:nvSpPr>
          <p:spPr>
            <a:xfrm>
              <a:off x="440338" y="4657650"/>
              <a:ext cx="105452" cy="105389"/>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801601" y="2863025"/>
              <a:ext cx="77951" cy="77951"/>
            </a:xfrm>
            <a:custGeom>
              <a:avLst/>
              <a:gdLst/>
              <a:ahLst/>
              <a:cxnLst/>
              <a:rect l="l" t="t" r="r" b="b"/>
              <a:pathLst>
                <a:path w="1505" h="1505" fill="none" extrusionOk="0">
                  <a:moveTo>
                    <a:pt x="1504" y="753"/>
                  </a:moveTo>
                  <a:cubicBezTo>
                    <a:pt x="1504" y="1174"/>
                    <a:pt x="1173" y="1505"/>
                    <a:pt x="752" y="1505"/>
                  </a:cubicBezTo>
                  <a:cubicBezTo>
                    <a:pt x="346" y="1505"/>
                    <a:pt x="1" y="1174"/>
                    <a:pt x="1" y="753"/>
                  </a:cubicBezTo>
                  <a:cubicBezTo>
                    <a:pt x="1" y="347"/>
                    <a:pt x="346" y="1"/>
                    <a:pt x="752" y="1"/>
                  </a:cubicBezTo>
                  <a:cubicBezTo>
                    <a:pt x="1173" y="1"/>
                    <a:pt x="1504" y="347"/>
                    <a:pt x="1504" y="753"/>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67" name="Google Shape;167;p8"/>
            <p:cNvGrpSpPr/>
            <p:nvPr/>
          </p:nvGrpSpPr>
          <p:grpSpPr>
            <a:xfrm>
              <a:off x="1290370" y="4390325"/>
              <a:ext cx="105457" cy="105457"/>
              <a:chOff x="7812545" y="194375"/>
              <a:chExt cx="105457" cy="105457"/>
            </a:xfrm>
          </p:grpSpPr>
          <p:sp>
            <p:nvSpPr>
              <p:cNvPr id="168" name="Google Shape;168;p8"/>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2" name="Google Shape;172;p8"/>
          <p:cNvSpPr/>
          <p:nvPr/>
        </p:nvSpPr>
        <p:spPr>
          <a:xfrm rot="5400000">
            <a:off x="-437566" y="-329796"/>
            <a:ext cx="1400300" cy="1233925"/>
          </a:xfrm>
          <a:custGeom>
            <a:avLst/>
            <a:gdLst/>
            <a:ahLst/>
            <a:cxnLst/>
            <a:rect l="l" t="t" r="r" b="b"/>
            <a:pathLst>
              <a:path w="56012" h="49357" extrusionOk="0">
                <a:moveTo>
                  <a:pt x="29954" y="0"/>
                </a:moveTo>
                <a:cubicBezTo>
                  <a:pt x="26409" y="0"/>
                  <a:pt x="22321" y="902"/>
                  <a:pt x="17654" y="3034"/>
                </a:cubicBezTo>
                <a:cubicBezTo>
                  <a:pt x="17654" y="3034"/>
                  <a:pt x="8827" y="7530"/>
                  <a:pt x="4406" y="14477"/>
                </a:cubicBezTo>
                <a:cubicBezTo>
                  <a:pt x="1" y="21424"/>
                  <a:pt x="347" y="30340"/>
                  <a:pt x="5715" y="36971"/>
                </a:cubicBezTo>
                <a:cubicBezTo>
                  <a:pt x="11068" y="43588"/>
                  <a:pt x="21308" y="42730"/>
                  <a:pt x="29878" y="46926"/>
                </a:cubicBezTo>
                <a:cubicBezTo>
                  <a:pt x="33082" y="48494"/>
                  <a:pt x="36410" y="49356"/>
                  <a:pt x="39533" y="49356"/>
                </a:cubicBezTo>
                <a:cubicBezTo>
                  <a:pt x="44766" y="49356"/>
                  <a:pt x="49425" y="46936"/>
                  <a:pt x="51967" y="41362"/>
                </a:cubicBezTo>
                <a:cubicBezTo>
                  <a:pt x="56012" y="32476"/>
                  <a:pt x="49907" y="29137"/>
                  <a:pt x="48854" y="18852"/>
                </a:cubicBezTo>
                <a:cubicBezTo>
                  <a:pt x="48037" y="10867"/>
                  <a:pt x="42263" y="0"/>
                  <a:pt x="2995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8"/>
          <p:cNvGrpSpPr/>
          <p:nvPr/>
        </p:nvGrpSpPr>
        <p:grpSpPr>
          <a:xfrm>
            <a:off x="7400320" y="248200"/>
            <a:ext cx="1552557" cy="1766094"/>
            <a:chOff x="7400320" y="248200"/>
            <a:chExt cx="1552557" cy="1766094"/>
          </a:xfrm>
        </p:grpSpPr>
        <p:sp>
          <p:nvSpPr>
            <p:cNvPr id="174" name="Google Shape;174;p8"/>
            <p:cNvSpPr/>
            <p:nvPr/>
          </p:nvSpPr>
          <p:spPr>
            <a:xfrm>
              <a:off x="8405475" y="1190225"/>
              <a:ext cx="105452" cy="105389"/>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8861176" y="248200"/>
              <a:ext cx="77951" cy="77951"/>
            </a:xfrm>
            <a:custGeom>
              <a:avLst/>
              <a:gdLst/>
              <a:ahLst/>
              <a:cxnLst/>
              <a:rect l="l" t="t" r="r" b="b"/>
              <a:pathLst>
                <a:path w="1505" h="1505" fill="none" extrusionOk="0">
                  <a:moveTo>
                    <a:pt x="1504" y="753"/>
                  </a:moveTo>
                  <a:cubicBezTo>
                    <a:pt x="1504" y="1174"/>
                    <a:pt x="1173" y="1505"/>
                    <a:pt x="752" y="1505"/>
                  </a:cubicBezTo>
                  <a:cubicBezTo>
                    <a:pt x="346" y="1505"/>
                    <a:pt x="1" y="1174"/>
                    <a:pt x="1" y="753"/>
                  </a:cubicBezTo>
                  <a:cubicBezTo>
                    <a:pt x="1" y="347"/>
                    <a:pt x="346" y="1"/>
                    <a:pt x="752" y="1"/>
                  </a:cubicBezTo>
                  <a:cubicBezTo>
                    <a:pt x="1173" y="1"/>
                    <a:pt x="1504" y="347"/>
                    <a:pt x="1504" y="753"/>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76" name="Google Shape;176;p8"/>
            <p:cNvGrpSpPr/>
            <p:nvPr/>
          </p:nvGrpSpPr>
          <p:grpSpPr>
            <a:xfrm>
              <a:off x="8847420" y="1908838"/>
              <a:ext cx="105457" cy="105457"/>
              <a:chOff x="7812545" y="194375"/>
              <a:chExt cx="105457" cy="105457"/>
            </a:xfrm>
          </p:grpSpPr>
          <p:sp>
            <p:nvSpPr>
              <p:cNvPr id="177" name="Google Shape;177;p8"/>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8"/>
            <p:cNvGrpSpPr/>
            <p:nvPr/>
          </p:nvGrpSpPr>
          <p:grpSpPr>
            <a:xfrm>
              <a:off x="7400320" y="473138"/>
              <a:ext cx="105457" cy="105457"/>
              <a:chOff x="7812545" y="194375"/>
              <a:chExt cx="105457" cy="105457"/>
            </a:xfrm>
          </p:grpSpPr>
          <p:sp>
            <p:nvSpPr>
              <p:cNvPr id="182" name="Google Shape;182;p8"/>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6"/>
        <p:cNvGrpSpPr/>
        <p:nvPr/>
      </p:nvGrpSpPr>
      <p:grpSpPr>
        <a:xfrm>
          <a:off x="0" y="0"/>
          <a:ext cx="0" cy="0"/>
          <a:chOff x="0" y="0"/>
          <a:chExt cx="0" cy="0"/>
        </a:xfrm>
      </p:grpSpPr>
      <p:sp>
        <p:nvSpPr>
          <p:cNvPr id="187" name="Google Shape;187;p9"/>
          <p:cNvSpPr txBox="1">
            <a:spLocks noGrp="1"/>
          </p:cNvSpPr>
          <p:nvPr>
            <p:ph type="title"/>
          </p:nvPr>
        </p:nvSpPr>
        <p:spPr>
          <a:xfrm>
            <a:off x="685800" y="1577467"/>
            <a:ext cx="4045200" cy="9348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188" name="Google Shape;188;p9"/>
          <p:cNvSpPr txBox="1">
            <a:spLocks noGrp="1"/>
          </p:cNvSpPr>
          <p:nvPr>
            <p:ph type="subTitle" idx="1"/>
          </p:nvPr>
        </p:nvSpPr>
        <p:spPr>
          <a:xfrm>
            <a:off x="685800" y="2627166"/>
            <a:ext cx="4045200" cy="93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89" name="Google Shape;18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90" name="Google Shape;190;p9"/>
          <p:cNvGrpSpPr/>
          <p:nvPr/>
        </p:nvGrpSpPr>
        <p:grpSpPr>
          <a:xfrm flipH="1">
            <a:off x="-534624" y="-277337"/>
            <a:ext cx="1773412" cy="1460069"/>
            <a:chOff x="7917051" y="-242512"/>
            <a:chExt cx="1773412" cy="1460069"/>
          </a:xfrm>
        </p:grpSpPr>
        <p:sp>
          <p:nvSpPr>
            <p:cNvPr id="191" name="Google Shape;191;p9"/>
            <p:cNvSpPr/>
            <p:nvPr/>
          </p:nvSpPr>
          <p:spPr>
            <a:xfrm flipH="1">
              <a:off x="8458188" y="-242512"/>
              <a:ext cx="1232275" cy="1091025"/>
            </a:xfrm>
            <a:custGeom>
              <a:avLst/>
              <a:gdLst/>
              <a:ahLst/>
              <a:cxnLst/>
              <a:rect l="l" t="t" r="r" b="b"/>
              <a:pathLst>
                <a:path w="49291" h="43641" extrusionOk="0">
                  <a:moveTo>
                    <a:pt x="34928" y="1"/>
                  </a:moveTo>
                  <a:cubicBezTo>
                    <a:pt x="33524" y="1"/>
                    <a:pt x="32096" y="348"/>
                    <a:pt x="30720" y="1114"/>
                  </a:cubicBezTo>
                  <a:cubicBezTo>
                    <a:pt x="29247" y="1941"/>
                    <a:pt x="27923" y="3008"/>
                    <a:pt x="26465" y="3865"/>
                  </a:cubicBezTo>
                  <a:cubicBezTo>
                    <a:pt x="21713" y="6632"/>
                    <a:pt x="17248" y="5444"/>
                    <a:pt x="12165" y="6121"/>
                  </a:cubicBezTo>
                  <a:cubicBezTo>
                    <a:pt x="8677" y="6587"/>
                    <a:pt x="5248" y="8091"/>
                    <a:pt x="3068" y="10947"/>
                  </a:cubicBezTo>
                  <a:cubicBezTo>
                    <a:pt x="1489" y="12977"/>
                    <a:pt x="557" y="15443"/>
                    <a:pt x="407" y="18015"/>
                  </a:cubicBezTo>
                  <a:cubicBezTo>
                    <a:pt x="1" y="25037"/>
                    <a:pt x="5023" y="32375"/>
                    <a:pt x="10376" y="36419"/>
                  </a:cubicBezTo>
                  <a:cubicBezTo>
                    <a:pt x="15557" y="40311"/>
                    <a:pt x="23044" y="43640"/>
                    <a:pt x="30082" y="43640"/>
                  </a:cubicBezTo>
                  <a:cubicBezTo>
                    <a:pt x="32806" y="43640"/>
                    <a:pt x="35463" y="43141"/>
                    <a:pt x="37893" y="41983"/>
                  </a:cubicBezTo>
                  <a:cubicBezTo>
                    <a:pt x="41742" y="40149"/>
                    <a:pt x="44749" y="36871"/>
                    <a:pt x="46088" y="32826"/>
                  </a:cubicBezTo>
                  <a:cubicBezTo>
                    <a:pt x="49050" y="23789"/>
                    <a:pt x="49290" y="11940"/>
                    <a:pt x="43005" y="4196"/>
                  </a:cubicBezTo>
                  <a:cubicBezTo>
                    <a:pt x="40943" y="1650"/>
                    <a:pt x="37991" y="1"/>
                    <a:pt x="349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a:off x="7917051" y="191375"/>
              <a:ext cx="77951" cy="77951"/>
            </a:xfrm>
            <a:custGeom>
              <a:avLst/>
              <a:gdLst/>
              <a:ahLst/>
              <a:cxnLst/>
              <a:rect l="l" t="t" r="r" b="b"/>
              <a:pathLst>
                <a:path w="1505" h="1505" fill="none" extrusionOk="0">
                  <a:moveTo>
                    <a:pt x="1504" y="753"/>
                  </a:moveTo>
                  <a:cubicBezTo>
                    <a:pt x="1504" y="1174"/>
                    <a:pt x="1173" y="1505"/>
                    <a:pt x="752" y="1505"/>
                  </a:cubicBezTo>
                  <a:cubicBezTo>
                    <a:pt x="346" y="1505"/>
                    <a:pt x="1" y="1174"/>
                    <a:pt x="1" y="753"/>
                  </a:cubicBezTo>
                  <a:cubicBezTo>
                    <a:pt x="1" y="347"/>
                    <a:pt x="346" y="1"/>
                    <a:pt x="752" y="1"/>
                  </a:cubicBezTo>
                  <a:cubicBezTo>
                    <a:pt x="1173" y="1"/>
                    <a:pt x="1504" y="347"/>
                    <a:pt x="1504" y="753"/>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93" name="Google Shape;193;p9"/>
            <p:cNvGrpSpPr/>
            <p:nvPr/>
          </p:nvGrpSpPr>
          <p:grpSpPr>
            <a:xfrm>
              <a:off x="8723170" y="1112100"/>
              <a:ext cx="105457" cy="105457"/>
              <a:chOff x="7812545" y="194375"/>
              <a:chExt cx="105457" cy="105457"/>
            </a:xfrm>
          </p:grpSpPr>
          <p:sp>
            <p:nvSpPr>
              <p:cNvPr id="194" name="Google Shape;194;p9"/>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9"/>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9"/>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8" name="Google Shape;198;p9"/>
          <p:cNvGrpSpPr/>
          <p:nvPr/>
        </p:nvGrpSpPr>
        <p:grpSpPr>
          <a:xfrm>
            <a:off x="-1490517" y="3598506"/>
            <a:ext cx="2984172" cy="2871184"/>
            <a:chOff x="-1307617" y="3655381"/>
            <a:chExt cx="2984172" cy="2871184"/>
          </a:xfrm>
        </p:grpSpPr>
        <p:sp>
          <p:nvSpPr>
            <p:cNvPr id="199" name="Google Shape;199;p9"/>
            <p:cNvSpPr/>
            <p:nvPr/>
          </p:nvSpPr>
          <p:spPr>
            <a:xfrm rot="638420" flipH="1">
              <a:off x="-1104798" y="3872484"/>
              <a:ext cx="2578535" cy="2436978"/>
            </a:xfrm>
            <a:custGeom>
              <a:avLst/>
              <a:gdLst/>
              <a:ahLst/>
              <a:cxnLst/>
              <a:rect l="l" t="t" r="r" b="b"/>
              <a:pathLst>
                <a:path w="54584" h="49900" extrusionOk="0">
                  <a:moveTo>
                    <a:pt x="39803" y="0"/>
                  </a:moveTo>
                  <a:cubicBezTo>
                    <a:pt x="38029" y="0"/>
                    <a:pt x="36248" y="409"/>
                    <a:pt x="34570" y="1238"/>
                  </a:cubicBezTo>
                  <a:cubicBezTo>
                    <a:pt x="31367" y="2802"/>
                    <a:pt x="28886" y="5448"/>
                    <a:pt x="25683" y="7012"/>
                  </a:cubicBezTo>
                  <a:cubicBezTo>
                    <a:pt x="21308" y="9163"/>
                    <a:pt x="16511" y="10320"/>
                    <a:pt x="12090" y="12380"/>
                  </a:cubicBezTo>
                  <a:cubicBezTo>
                    <a:pt x="7684" y="14425"/>
                    <a:pt x="3444" y="17628"/>
                    <a:pt x="1865" y="22244"/>
                  </a:cubicBezTo>
                  <a:cubicBezTo>
                    <a:pt x="1" y="27673"/>
                    <a:pt x="647" y="34078"/>
                    <a:pt x="3504" y="39040"/>
                  </a:cubicBezTo>
                  <a:cubicBezTo>
                    <a:pt x="8069" y="46988"/>
                    <a:pt x="17031" y="49899"/>
                    <a:pt x="25743" y="49899"/>
                  </a:cubicBezTo>
                  <a:cubicBezTo>
                    <a:pt x="25898" y="49899"/>
                    <a:pt x="26054" y="49898"/>
                    <a:pt x="26209" y="49897"/>
                  </a:cubicBezTo>
                  <a:cubicBezTo>
                    <a:pt x="44945" y="49671"/>
                    <a:pt x="54583" y="26996"/>
                    <a:pt x="51531" y="10696"/>
                  </a:cubicBezTo>
                  <a:cubicBezTo>
                    <a:pt x="50869" y="7163"/>
                    <a:pt x="49230" y="3779"/>
                    <a:pt x="46118" y="1840"/>
                  </a:cubicBezTo>
                  <a:cubicBezTo>
                    <a:pt x="44160" y="620"/>
                    <a:pt x="41987" y="0"/>
                    <a:pt x="398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rot="7710264">
              <a:off x="-15001" y="4173334"/>
              <a:ext cx="958502" cy="183527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9"/>
          <p:cNvGrpSpPr/>
          <p:nvPr/>
        </p:nvGrpSpPr>
        <p:grpSpPr>
          <a:xfrm>
            <a:off x="5096454" y="406120"/>
            <a:ext cx="3821429" cy="1518424"/>
            <a:chOff x="5096454" y="406120"/>
            <a:chExt cx="3821429" cy="1518424"/>
          </a:xfrm>
        </p:grpSpPr>
        <p:sp>
          <p:nvSpPr>
            <p:cNvPr id="202" name="Google Shape;202;p9"/>
            <p:cNvSpPr/>
            <p:nvPr/>
          </p:nvSpPr>
          <p:spPr>
            <a:xfrm>
              <a:off x="5096454" y="539393"/>
              <a:ext cx="1089450" cy="348874"/>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9"/>
            <p:cNvSpPr/>
            <p:nvPr/>
          </p:nvSpPr>
          <p:spPr>
            <a:xfrm flipH="1">
              <a:off x="7828433" y="748130"/>
              <a:ext cx="1089450" cy="348874"/>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9"/>
            <p:cNvSpPr/>
            <p:nvPr/>
          </p:nvSpPr>
          <p:spPr>
            <a:xfrm>
              <a:off x="8824638" y="406120"/>
              <a:ext cx="93231" cy="93173"/>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9"/>
            <p:cNvGrpSpPr/>
            <p:nvPr/>
          </p:nvGrpSpPr>
          <p:grpSpPr>
            <a:xfrm>
              <a:off x="8629946" y="1831310"/>
              <a:ext cx="93234" cy="93234"/>
              <a:chOff x="7812545" y="194375"/>
              <a:chExt cx="105457" cy="105457"/>
            </a:xfrm>
          </p:grpSpPr>
          <p:sp>
            <p:nvSpPr>
              <p:cNvPr id="206" name="Google Shape;206;p9"/>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9"/>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9"/>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9"/>
            <p:cNvGrpSpPr/>
            <p:nvPr/>
          </p:nvGrpSpPr>
          <p:grpSpPr>
            <a:xfrm rot="10800000" flipH="1">
              <a:off x="7254006" y="492770"/>
              <a:ext cx="93224" cy="93255"/>
              <a:chOff x="7812545" y="194375"/>
              <a:chExt cx="105457" cy="105457"/>
            </a:xfrm>
          </p:grpSpPr>
          <p:sp>
            <p:nvSpPr>
              <p:cNvPr id="211" name="Google Shape;211;p9"/>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268"/>
        <p:cNvGrpSpPr/>
        <p:nvPr/>
      </p:nvGrpSpPr>
      <p:grpSpPr>
        <a:xfrm>
          <a:off x="0" y="0"/>
          <a:ext cx="0" cy="0"/>
          <a:chOff x="0" y="0"/>
          <a:chExt cx="0" cy="0"/>
        </a:xfrm>
      </p:grpSpPr>
      <p:sp>
        <p:nvSpPr>
          <p:cNvPr id="269" name="Google Shape;26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90"/>
        <p:cNvGrpSpPr/>
        <p:nvPr/>
      </p:nvGrpSpPr>
      <p:grpSpPr>
        <a:xfrm>
          <a:off x="0" y="0"/>
          <a:ext cx="0" cy="0"/>
          <a:chOff x="0" y="0"/>
          <a:chExt cx="0" cy="0"/>
        </a:xfrm>
      </p:grpSpPr>
      <p:sp>
        <p:nvSpPr>
          <p:cNvPr id="291" name="Google Shape;291;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92" name="Google Shape;292;p14"/>
          <p:cNvSpPr txBox="1">
            <a:spLocks noGrp="1"/>
          </p:cNvSpPr>
          <p:nvPr>
            <p:ph type="title"/>
          </p:nvPr>
        </p:nvSpPr>
        <p:spPr>
          <a:xfrm>
            <a:off x="685800" y="539400"/>
            <a:ext cx="77724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3" name="Google Shape;293;p14"/>
          <p:cNvSpPr txBox="1">
            <a:spLocks noGrp="1"/>
          </p:cNvSpPr>
          <p:nvPr>
            <p:ph type="title" idx="2"/>
          </p:nvPr>
        </p:nvSpPr>
        <p:spPr>
          <a:xfrm>
            <a:off x="1850175" y="2086662"/>
            <a:ext cx="26292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solidFill>
                  <a:schemeClr val="accent2"/>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94" name="Google Shape;294;p14"/>
          <p:cNvSpPr txBox="1">
            <a:spLocks noGrp="1"/>
          </p:cNvSpPr>
          <p:nvPr>
            <p:ph type="subTitle" idx="1"/>
          </p:nvPr>
        </p:nvSpPr>
        <p:spPr>
          <a:xfrm>
            <a:off x="1853175" y="2480262"/>
            <a:ext cx="2629200" cy="46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14"/>
          <p:cNvSpPr txBox="1">
            <a:spLocks noGrp="1"/>
          </p:cNvSpPr>
          <p:nvPr>
            <p:ph type="title" idx="3" hasCustomPrompt="1"/>
          </p:nvPr>
        </p:nvSpPr>
        <p:spPr>
          <a:xfrm>
            <a:off x="1776168" y="1586400"/>
            <a:ext cx="792600" cy="52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296" name="Google Shape;296;p14"/>
          <p:cNvGrpSpPr/>
          <p:nvPr/>
        </p:nvGrpSpPr>
        <p:grpSpPr>
          <a:xfrm>
            <a:off x="-1260750" y="4247400"/>
            <a:ext cx="2224933" cy="1789104"/>
            <a:chOff x="-1260750" y="4247400"/>
            <a:chExt cx="2224933" cy="1789104"/>
          </a:xfrm>
        </p:grpSpPr>
        <p:sp>
          <p:nvSpPr>
            <p:cNvPr id="297" name="Google Shape;297;p14"/>
            <p:cNvSpPr/>
            <p:nvPr/>
          </p:nvSpPr>
          <p:spPr>
            <a:xfrm flipH="1">
              <a:off x="-1260750" y="4247400"/>
              <a:ext cx="2224933" cy="178910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708950" y="4596438"/>
              <a:ext cx="1232275" cy="1091025"/>
            </a:xfrm>
            <a:custGeom>
              <a:avLst/>
              <a:gdLst/>
              <a:ahLst/>
              <a:cxnLst/>
              <a:rect l="l" t="t" r="r" b="b"/>
              <a:pathLst>
                <a:path w="49291" h="43641" extrusionOk="0">
                  <a:moveTo>
                    <a:pt x="34928" y="1"/>
                  </a:moveTo>
                  <a:cubicBezTo>
                    <a:pt x="33524" y="1"/>
                    <a:pt x="32096" y="348"/>
                    <a:pt x="30720" y="1114"/>
                  </a:cubicBezTo>
                  <a:cubicBezTo>
                    <a:pt x="29247" y="1941"/>
                    <a:pt x="27923" y="3008"/>
                    <a:pt x="26465" y="3865"/>
                  </a:cubicBezTo>
                  <a:cubicBezTo>
                    <a:pt x="21713" y="6632"/>
                    <a:pt x="17248" y="5444"/>
                    <a:pt x="12165" y="6121"/>
                  </a:cubicBezTo>
                  <a:cubicBezTo>
                    <a:pt x="8677" y="6587"/>
                    <a:pt x="5248" y="8091"/>
                    <a:pt x="3068" y="10947"/>
                  </a:cubicBezTo>
                  <a:cubicBezTo>
                    <a:pt x="1489" y="12977"/>
                    <a:pt x="557" y="15443"/>
                    <a:pt x="407" y="18015"/>
                  </a:cubicBezTo>
                  <a:cubicBezTo>
                    <a:pt x="1" y="25037"/>
                    <a:pt x="5023" y="32375"/>
                    <a:pt x="10376" y="36419"/>
                  </a:cubicBezTo>
                  <a:cubicBezTo>
                    <a:pt x="15557" y="40311"/>
                    <a:pt x="23044" y="43640"/>
                    <a:pt x="30082" y="43640"/>
                  </a:cubicBezTo>
                  <a:cubicBezTo>
                    <a:pt x="32806" y="43640"/>
                    <a:pt x="35463" y="43141"/>
                    <a:pt x="37893" y="41983"/>
                  </a:cubicBezTo>
                  <a:cubicBezTo>
                    <a:pt x="41742" y="40149"/>
                    <a:pt x="44749" y="36871"/>
                    <a:pt x="46088" y="32826"/>
                  </a:cubicBezTo>
                  <a:cubicBezTo>
                    <a:pt x="49050" y="23789"/>
                    <a:pt x="49290" y="11940"/>
                    <a:pt x="43005" y="4196"/>
                  </a:cubicBezTo>
                  <a:cubicBezTo>
                    <a:pt x="40943" y="1650"/>
                    <a:pt x="37991" y="1"/>
                    <a:pt x="349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 name="Google Shape;299;p14"/>
          <p:cNvSpPr/>
          <p:nvPr/>
        </p:nvSpPr>
        <p:spPr>
          <a:xfrm>
            <a:off x="-708950" y="-242512"/>
            <a:ext cx="1232275" cy="1091025"/>
          </a:xfrm>
          <a:custGeom>
            <a:avLst/>
            <a:gdLst/>
            <a:ahLst/>
            <a:cxnLst/>
            <a:rect l="l" t="t" r="r" b="b"/>
            <a:pathLst>
              <a:path w="49291" h="43641" extrusionOk="0">
                <a:moveTo>
                  <a:pt x="34928" y="1"/>
                </a:moveTo>
                <a:cubicBezTo>
                  <a:pt x="33524" y="1"/>
                  <a:pt x="32096" y="348"/>
                  <a:pt x="30720" y="1114"/>
                </a:cubicBezTo>
                <a:cubicBezTo>
                  <a:pt x="29247" y="1941"/>
                  <a:pt x="27923" y="3008"/>
                  <a:pt x="26465" y="3865"/>
                </a:cubicBezTo>
                <a:cubicBezTo>
                  <a:pt x="21713" y="6632"/>
                  <a:pt x="17248" y="5444"/>
                  <a:pt x="12165" y="6121"/>
                </a:cubicBezTo>
                <a:cubicBezTo>
                  <a:pt x="8677" y="6587"/>
                  <a:pt x="5248" y="8091"/>
                  <a:pt x="3068" y="10947"/>
                </a:cubicBezTo>
                <a:cubicBezTo>
                  <a:pt x="1489" y="12977"/>
                  <a:pt x="557" y="15443"/>
                  <a:pt x="407" y="18015"/>
                </a:cubicBezTo>
                <a:cubicBezTo>
                  <a:pt x="1" y="25037"/>
                  <a:pt x="5023" y="32375"/>
                  <a:pt x="10376" y="36419"/>
                </a:cubicBezTo>
                <a:cubicBezTo>
                  <a:pt x="15557" y="40311"/>
                  <a:pt x="23044" y="43640"/>
                  <a:pt x="30082" y="43640"/>
                </a:cubicBezTo>
                <a:cubicBezTo>
                  <a:pt x="32806" y="43640"/>
                  <a:pt x="35463" y="43141"/>
                  <a:pt x="37893" y="41983"/>
                </a:cubicBezTo>
                <a:cubicBezTo>
                  <a:pt x="41742" y="40149"/>
                  <a:pt x="44749" y="36871"/>
                  <a:pt x="46088" y="32826"/>
                </a:cubicBezTo>
                <a:cubicBezTo>
                  <a:pt x="49050" y="23789"/>
                  <a:pt x="49290" y="11940"/>
                  <a:pt x="43005" y="4196"/>
                </a:cubicBezTo>
                <a:cubicBezTo>
                  <a:pt x="40943" y="1650"/>
                  <a:pt x="37991" y="1"/>
                  <a:pt x="349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4"/>
          <p:cNvSpPr txBox="1">
            <a:spLocks noGrp="1"/>
          </p:cNvSpPr>
          <p:nvPr>
            <p:ph type="title" idx="4"/>
          </p:nvPr>
        </p:nvSpPr>
        <p:spPr>
          <a:xfrm>
            <a:off x="5162350" y="2086662"/>
            <a:ext cx="26292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solidFill>
                  <a:schemeClr val="accent2"/>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01" name="Google Shape;301;p14"/>
          <p:cNvSpPr txBox="1">
            <a:spLocks noGrp="1"/>
          </p:cNvSpPr>
          <p:nvPr>
            <p:ph type="subTitle" idx="5"/>
          </p:nvPr>
        </p:nvSpPr>
        <p:spPr>
          <a:xfrm>
            <a:off x="5165350" y="2480262"/>
            <a:ext cx="2629200" cy="46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14"/>
          <p:cNvSpPr txBox="1">
            <a:spLocks noGrp="1"/>
          </p:cNvSpPr>
          <p:nvPr>
            <p:ph type="title" idx="6" hasCustomPrompt="1"/>
          </p:nvPr>
        </p:nvSpPr>
        <p:spPr>
          <a:xfrm>
            <a:off x="5088343" y="1586400"/>
            <a:ext cx="792600" cy="52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03" name="Google Shape;303;p14"/>
          <p:cNvSpPr txBox="1">
            <a:spLocks noGrp="1"/>
          </p:cNvSpPr>
          <p:nvPr>
            <p:ph type="title" idx="7"/>
          </p:nvPr>
        </p:nvSpPr>
        <p:spPr>
          <a:xfrm>
            <a:off x="1850175" y="3728737"/>
            <a:ext cx="26292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solidFill>
                  <a:schemeClr val="accent2"/>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04" name="Google Shape;304;p14"/>
          <p:cNvSpPr txBox="1">
            <a:spLocks noGrp="1"/>
          </p:cNvSpPr>
          <p:nvPr>
            <p:ph type="subTitle" idx="8"/>
          </p:nvPr>
        </p:nvSpPr>
        <p:spPr>
          <a:xfrm>
            <a:off x="1853175" y="4122337"/>
            <a:ext cx="2629200" cy="46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14"/>
          <p:cNvSpPr txBox="1">
            <a:spLocks noGrp="1"/>
          </p:cNvSpPr>
          <p:nvPr>
            <p:ph type="title" idx="9" hasCustomPrompt="1"/>
          </p:nvPr>
        </p:nvSpPr>
        <p:spPr>
          <a:xfrm>
            <a:off x="1776168" y="3228475"/>
            <a:ext cx="792600" cy="52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06" name="Google Shape;306;p14"/>
          <p:cNvSpPr txBox="1">
            <a:spLocks noGrp="1"/>
          </p:cNvSpPr>
          <p:nvPr>
            <p:ph type="title" idx="13"/>
          </p:nvPr>
        </p:nvSpPr>
        <p:spPr>
          <a:xfrm>
            <a:off x="5162350" y="3728737"/>
            <a:ext cx="26292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solidFill>
                  <a:schemeClr val="accent2"/>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07" name="Google Shape;307;p14"/>
          <p:cNvSpPr txBox="1">
            <a:spLocks noGrp="1"/>
          </p:cNvSpPr>
          <p:nvPr>
            <p:ph type="subTitle" idx="14"/>
          </p:nvPr>
        </p:nvSpPr>
        <p:spPr>
          <a:xfrm>
            <a:off x="5165350" y="4122337"/>
            <a:ext cx="2629200" cy="46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8" name="Google Shape;308;p14"/>
          <p:cNvSpPr txBox="1">
            <a:spLocks noGrp="1"/>
          </p:cNvSpPr>
          <p:nvPr>
            <p:ph type="title" idx="15" hasCustomPrompt="1"/>
          </p:nvPr>
        </p:nvSpPr>
        <p:spPr>
          <a:xfrm>
            <a:off x="5088343" y="3228475"/>
            <a:ext cx="792600" cy="52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309" name="Google Shape;309;p14"/>
          <p:cNvGrpSpPr/>
          <p:nvPr/>
        </p:nvGrpSpPr>
        <p:grpSpPr>
          <a:xfrm>
            <a:off x="7034570" y="168075"/>
            <a:ext cx="1757682" cy="951244"/>
            <a:chOff x="7034570" y="168075"/>
            <a:chExt cx="1757682" cy="951244"/>
          </a:xfrm>
        </p:grpSpPr>
        <p:sp>
          <p:nvSpPr>
            <p:cNvPr id="310" name="Google Shape;310;p14"/>
            <p:cNvSpPr/>
            <p:nvPr/>
          </p:nvSpPr>
          <p:spPr>
            <a:xfrm flipH="1">
              <a:off x="7187129" y="453924"/>
              <a:ext cx="1232274" cy="394612"/>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4"/>
            <p:cNvSpPr/>
            <p:nvPr/>
          </p:nvSpPr>
          <p:spPr>
            <a:xfrm>
              <a:off x="8655275" y="168075"/>
              <a:ext cx="105452" cy="105389"/>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14"/>
            <p:cNvGrpSpPr/>
            <p:nvPr/>
          </p:nvGrpSpPr>
          <p:grpSpPr>
            <a:xfrm>
              <a:off x="8686795" y="1013863"/>
              <a:ext cx="105457" cy="105457"/>
              <a:chOff x="7812545" y="194375"/>
              <a:chExt cx="105457" cy="105457"/>
            </a:xfrm>
          </p:grpSpPr>
          <p:sp>
            <p:nvSpPr>
              <p:cNvPr id="313" name="Google Shape;313;p14"/>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4"/>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4"/>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4"/>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14"/>
            <p:cNvGrpSpPr/>
            <p:nvPr/>
          </p:nvGrpSpPr>
          <p:grpSpPr>
            <a:xfrm>
              <a:off x="7034570" y="192113"/>
              <a:ext cx="105457" cy="105457"/>
              <a:chOff x="7812545" y="194375"/>
              <a:chExt cx="105457" cy="105457"/>
            </a:xfrm>
          </p:grpSpPr>
          <p:sp>
            <p:nvSpPr>
              <p:cNvPr id="318" name="Google Shape;318;p14"/>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4"/>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4"/>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4"/>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2" name="Google Shape;322;p14"/>
          <p:cNvGrpSpPr/>
          <p:nvPr/>
        </p:nvGrpSpPr>
        <p:grpSpPr>
          <a:xfrm>
            <a:off x="8587992" y="4703163"/>
            <a:ext cx="172728" cy="172727"/>
            <a:chOff x="7812545" y="194375"/>
            <a:chExt cx="105457" cy="105457"/>
          </a:xfrm>
        </p:grpSpPr>
        <p:sp>
          <p:nvSpPr>
            <p:cNvPr id="323" name="Google Shape;323;p14"/>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4"/>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4"/>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4"/>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20">
    <p:spTree>
      <p:nvGrpSpPr>
        <p:cNvPr id="1" name="Shape 884"/>
        <p:cNvGrpSpPr/>
        <p:nvPr/>
      </p:nvGrpSpPr>
      <p:grpSpPr>
        <a:xfrm>
          <a:off x="0" y="0"/>
          <a:ext cx="0" cy="0"/>
          <a:chOff x="0" y="0"/>
          <a:chExt cx="0" cy="0"/>
        </a:xfrm>
      </p:grpSpPr>
      <p:sp>
        <p:nvSpPr>
          <p:cNvPr id="885" name="Google Shape;885;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886" name="Google Shape;886;p34"/>
          <p:cNvGrpSpPr/>
          <p:nvPr/>
        </p:nvGrpSpPr>
        <p:grpSpPr>
          <a:xfrm>
            <a:off x="319295" y="4308988"/>
            <a:ext cx="750832" cy="656232"/>
            <a:chOff x="319295" y="4308988"/>
            <a:chExt cx="750832" cy="656232"/>
          </a:xfrm>
        </p:grpSpPr>
        <p:grpSp>
          <p:nvGrpSpPr>
            <p:cNvPr id="887" name="Google Shape;887;p34"/>
            <p:cNvGrpSpPr/>
            <p:nvPr/>
          </p:nvGrpSpPr>
          <p:grpSpPr>
            <a:xfrm>
              <a:off x="964670" y="4859763"/>
              <a:ext cx="105457" cy="105457"/>
              <a:chOff x="7812545" y="194375"/>
              <a:chExt cx="105457" cy="105457"/>
            </a:xfrm>
          </p:grpSpPr>
          <p:sp>
            <p:nvSpPr>
              <p:cNvPr id="888" name="Google Shape;888;p34"/>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 name="Google Shape;892;p34"/>
            <p:cNvSpPr/>
            <p:nvPr/>
          </p:nvSpPr>
          <p:spPr>
            <a:xfrm>
              <a:off x="424749" y="4721876"/>
              <a:ext cx="171626" cy="171542"/>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 name="Google Shape;893;p34"/>
            <p:cNvGrpSpPr/>
            <p:nvPr/>
          </p:nvGrpSpPr>
          <p:grpSpPr>
            <a:xfrm>
              <a:off x="319295" y="4308988"/>
              <a:ext cx="105457" cy="105457"/>
              <a:chOff x="7812545" y="194375"/>
              <a:chExt cx="105457" cy="105457"/>
            </a:xfrm>
          </p:grpSpPr>
          <p:sp>
            <p:nvSpPr>
              <p:cNvPr id="894" name="Google Shape;894;p34"/>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 name="Google Shape;898;p34"/>
          <p:cNvGrpSpPr/>
          <p:nvPr/>
        </p:nvGrpSpPr>
        <p:grpSpPr>
          <a:xfrm>
            <a:off x="8176604" y="-179030"/>
            <a:ext cx="1421198" cy="1325909"/>
            <a:chOff x="8176604" y="-179030"/>
            <a:chExt cx="1421198" cy="1325909"/>
          </a:xfrm>
        </p:grpSpPr>
        <p:sp>
          <p:nvSpPr>
            <p:cNvPr id="899" name="Google Shape;899;p34"/>
            <p:cNvSpPr/>
            <p:nvPr/>
          </p:nvSpPr>
          <p:spPr>
            <a:xfrm flipH="1">
              <a:off x="8606683" y="-179030"/>
              <a:ext cx="991119" cy="877511"/>
            </a:xfrm>
            <a:custGeom>
              <a:avLst/>
              <a:gdLst/>
              <a:ahLst/>
              <a:cxnLst/>
              <a:rect l="l" t="t" r="r" b="b"/>
              <a:pathLst>
                <a:path w="49291" h="43641" extrusionOk="0">
                  <a:moveTo>
                    <a:pt x="34928" y="1"/>
                  </a:moveTo>
                  <a:cubicBezTo>
                    <a:pt x="33524" y="1"/>
                    <a:pt x="32096" y="348"/>
                    <a:pt x="30720" y="1114"/>
                  </a:cubicBezTo>
                  <a:cubicBezTo>
                    <a:pt x="29247" y="1941"/>
                    <a:pt x="27923" y="3008"/>
                    <a:pt x="26465" y="3865"/>
                  </a:cubicBezTo>
                  <a:cubicBezTo>
                    <a:pt x="21713" y="6632"/>
                    <a:pt x="17248" y="5444"/>
                    <a:pt x="12165" y="6121"/>
                  </a:cubicBezTo>
                  <a:cubicBezTo>
                    <a:pt x="8677" y="6587"/>
                    <a:pt x="5248" y="8091"/>
                    <a:pt x="3068" y="10947"/>
                  </a:cubicBezTo>
                  <a:cubicBezTo>
                    <a:pt x="1489" y="12977"/>
                    <a:pt x="557" y="15443"/>
                    <a:pt x="407" y="18015"/>
                  </a:cubicBezTo>
                  <a:cubicBezTo>
                    <a:pt x="1" y="25037"/>
                    <a:pt x="5023" y="32375"/>
                    <a:pt x="10376" y="36419"/>
                  </a:cubicBezTo>
                  <a:cubicBezTo>
                    <a:pt x="15557" y="40311"/>
                    <a:pt x="23044" y="43640"/>
                    <a:pt x="30082" y="43640"/>
                  </a:cubicBezTo>
                  <a:cubicBezTo>
                    <a:pt x="32806" y="43640"/>
                    <a:pt x="35463" y="43141"/>
                    <a:pt x="37893" y="41983"/>
                  </a:cubicBezTo>
                  <a:cubicBezTo>
                    <a:pt x="41742" y="40149"/>
                    <a:pt x="44749" y="36871"/>
                    <a:pt x="46088" y="32826"/>
                  </a:cubicBezTo>
                  <a:cubicBezTo>
                    <a:pt x="49050" y="23789"/>
                    <a:pt x="49290" y="11940"/>
                    <a:pt x="43005" y="4196"/>
                  </a:cubicBezTo>
                  <a:cubicBezTo>
                    <a:pt x="40943" y="1650"/>
                    <a:pt x="37991" y="1"/>
                    <a:pt x="349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flipH="1">
              <a:off x="8176604" y="349987"/>
              <a:ext cx="105452" cy="105389"/>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 name="Google Shape;901;p34"/>
            <p:cNvGrpSpPr/>
            <p:nvPr/>
          </p:nvGrpSpPr>
          <p:grpSpPr>
            <a:xfrm>
              <a:off x="8732620" y="1041423"/>
              <a:ext cx="105457" cy="105457"/>
              <a:chOff x="7812545" y="194375"/>
              <a:chExt cx="105457" cy="105457"/>
            </a:xfrm>
          </p:grpSpPr>
          <p:sp>
            <p:nvSpPr>
              <p:cNvPr id="902" name="Google Shape;902;p34"/>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slideLayout" Target="../slideLayouts/slideLayout31.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23" Type="http://schemas.openxmlformats.org/officeDocument/2006/relationships/theme" Target="../theme/theme2.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 Id="rId22"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85800" y="539400"/>
            <a:ext cx="77724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800"/>
              <a:buFont typeface="Barlow"/>
              <a:buNone/>
              <a:defRPr sz="2800" b="1">
                <a:solidFill>
                  <a:schemeClr val="dk1"/>
                </a:solidFill>
                <a:latin typeface="Barlow"/>
                <a:ea typeface="Barlow"/>
                <a:cs typeface="Barlow"/>
                <a:sym typeface="Barlow"/>
              </a:defRPr>
            </a:lvl1pPr>
            <a:lvl2pPr lvl="1">
              <a:spcBef>
                <a:spcPts val="0"/>
              </a:spcBef>
              <a:spcAft>
                <a:spcPts val="0"/>
              </a:spcAft>
              <a:buClr>
                <a:schemeClr val="dk1"/>
              </a:buClr>
              <a:buSzPts val="2800"/>
              <a:buFont typeface="Barlow"/>
              <a:buNone/>
              <a:defRPr sz="2800" b="1">
                <a:solidFill>
                  <a:schemeClr val="dk1"/>
                </a:solidFill>
                <a:latin typeface="Barlow"/>
                <a:ea typeface="Barlow"/>
                <a:cs typeface="Barlow"/>
                <a:sym typeface="Barlow"/>
              </a:defRPr>
            </a:lvl2pPr>
            <a:lvl3pPr lvl="2">
              <a:spcBef>
                <a:spcPts val="0"/>
              </a:spcBef>
              <a:spcAft>
                <a:spcPts val="0"/>
              </a:spcAft>
              <a:buClr>
                <a:schemeClr val="dk1"/>
              </a:buClr>
              <a:buSzPts val="2800"/>
              <a:buFont typeface="Barlow"/>
              <a:buNone/>
              <a:defRPr sz="2800" b="1">
                <a:solidFill>
                  <a:schemeClr val="dk1"/>
                </a:solidFill>
                <a:latin typeface="Barlow"/>
                <a:ea typeface="Barlow"/>
                <a:cs typeface="Barlow"/>
                <a:sym typeface="Barlow"/>
              </a:defRPr>
            </a:lvl3pPr>
            <a:lvl4pPr lvl="3">
              <a:spcBef>
                <a:spcPts val="0"/>
              </a:spcBef>
              <a:spcAft>
                <a:spcPts val="0"/>
              </a:spcAft>
              <a:buClr>
                <a:schemeClr val="dk1"/>
              </a:buClr>
              <a:buSzPts val="2800"/>
              <a:buFont typeface="Barlow"/>
              <a:buNone/>
              <a:defRPr sz="2800" b="1">
                <a:solidFill>
                  <a:schemeClr val="dk1"/>
                </a:solidFill>
                <a:latin typeface="Barlow"/>
                <a:ea typeface="Barlow"/>
                <a:cs typeface="Barlow"/>
                <a:sym typeface="Barlow"/>
              </a:defRPr>
            </a:lvl4pPr>
            <a:lvl5pPr lvl="4">
              <a:spcBef>
                <a:spcPts val="0"/>
              </a:spcBef>
              <a:spcAft>
                <a:spcPts val="0"/>
              </a:spcAft>
              <a:buClr>
                <a:schemeClr val="dk1"/>
              </a:buClr>
              <a:buSzPts val="2800"/>
              <a:buFont typeface="Barlow"/>
              <a:buNone/>
              <a:defRPr sz="2800" b="1">
                <a:solidFill>
                  <a:schemeClr val="dk1"/>
                </a:solidFill>
                <a:latin typeface="Barlow"/>
                <a:ea typeface="Barlow"/>
                <a:cs typeface="Barlow"/>
                <a:sym typeface="Barlow"/>
              </a:defRPr>
            </a:lvl5pPr>
            <a:lvl6pPr lvl="5">
              <a:spcBef>
                <a:spcPts val="0"/>
              </a:spcBef>
              <a:spcAft>
                <a:spcPts val="0"/>
              </a:spcAft>
              <a:buClr>
                <a:schemeClr val="dk1"/>
              </a:buClr>
              <a:buSzPts val="2800"/>
              <a:buFont typeface="Barlow"/>
              <a:buNone/>
              <a:defRPr sz="2800" b="1">
                <a:solidFill>
                  <a:schemeClr val="dk1"/>
                </a:solidFill>
                <a:latin typeface="Barlow"/>
                <a:ea typeface="Barlow"/>
                <a:cs typeface="Barlow"/>
                <a:sym typeface="Barlow"/>
              </a:defRPr>
            </a:lvl6pPr>
            <a:lvl7pPr lvl="6">
              <a:spcBef>
                <a:spcPts val="0"/>
              </a:spcBef>
              <a:spcAft>
                <a:spcPts val="0"/>
              </a:spcAft>
              <a:buClr>
                <a:schemeClr val="dk1"/>
              </a:buClr>
              <a:buSzPts val="2800"/>
              <a:buFont typeface="Barlow"/>
              <a:buNone/>
              <a:defRPr sz="2800" b="1">
                <a:solidFill>
                  <a:schemeClr val="dk1"/>
                </a:solidFill>
                <a:latin typeface="Barlow"/>
                <a:ea typeface="Barlow"/>
                <a:cs typeface="Barlow"/>
                <a:sym typeface="Barlow"/>
              </a:defRPr>
            </a:lvl7pPr>
            <a:lvl8pPr lvl="7">
              <a:spcBef>
                <a:spcPts val="0"/>
              </a:spcBef>
              <a:spcAft>
                <a:spcPts val="0"/>
              </a:spcAft>
              <a:buClr>
                <a:schemeClr val="dk1"/>
              </a:buClr>
              <a:buSzPts val="2800"/>
              <a:buFont typeface="Barlow"/>
              <a:buNone/>
              <a:defRPr sz="2800" b="1">
                <a:solidFill>
                  <a:schemeClr val="dk1"/>
                </a:solidFill>
                <a:latin typeface="Barlow"/>
                <a:ea typeface="Barlow"/>
                <a:cs typeface="Barlow"/>
                <a:sym typeface="Barlow"/>
              </a:defRPr>
            </a:lvl8pPr>
            <a:lvl9pPr lvl="8">
              <a:spcBef>
                <a:spcPts val="0"/>
              </a:spcBef>
              <a:spcAft>
                <a:spcPts val="0"/>
              </a:spcAft>
              <a:buClr>
                <a:schemeClr val="dk1"/>
              </a:buClr>
              <a:buSzPts val="2800"/>
              <a:buFont typeface="Barlow"/>
              <a:buNone/>
              <a:defRPr sz="2800" b="1">
                <a:solidFill>
                  <a:schemeClr val="dk1"/>
                </a:solidFill>
                <a:latin typeface="Barlow"/>
                <a:ea typeface="Barlow"/>
                <a:cs typeface="Barlow"/>
                <a:sym typeface="Barlow"/>
              </a:defRPr>
            </a:lvl9pPr>
          </a:lstStyle>
          <a:p>
            <a:endParaRPr/>
          </a:p>
        </p:txBody>
      </p:sp>
      <p:sp>
        <p:nvSpPr>
          <p:cNvPr id="7" name="Google Shape;7;p1"/>
          <p:cNvSpPr txBox="1">
            <a:spLocks noGrp="1"/>
          </p:cNvSpPr>
          <p:nvPr>
            <p:ph type="body" idx="1"/>
          </p:nvPr>
        </p:nvSpPr>
        <p:spPr>
          <a:xfrm>
            <a:off x="685800" y="1152475"/>
            <a:ext cx="7786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8" r:id="rId7"/>
    <p:sldLayoutId id="2147483660" r:id="rId8"/>
    <p:sldLayoutId id="2147483680" r:id="rId9"/>
    <p:sldLayoutId id="214748368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24"/>
        <p:cNvGrpSpPr/>
        <p:nvPr/>
      </p:nvGrpSpPr>
      <p:grpSpPr>
        <a:xfrm>
          <a:off x="0" y="0"/>
          <a:ext cx="0" cy="0"/>
          <a:chOff x="0" y="0"/>
          <a:chExt cx="0" cy="0"/>
        </a:xfrm>
      </p:grpSpPr>
      <p:sp>
        <p:nvSpPr>
          <p:cNvPr id="925" name="Google Shape;925;p38"/>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200"/>
              <a:buFont typeface="Marvel"/>
              <a:buNone/>
              <a:defRPr sz="3200">
                <a:solidFill>
                  <a:schemeClr val="dk1"/>
                </a:solidFill>
                <a:latin typeface="Marvel"/>
                <a:ea typeface="Marvel"/>
                <a:cs typeface="Marvel"/>
                <a:sym typeface="Marve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926" name="Google Shape;926;p38"/>
          <p:cNvSpPr txBox="1">
            <a:spLocks noGrp="1"/>
          </p:cNvSpPr>
          <p:nvPr>
            <p:ph type="body" idx="1"/>
          </p:nvPr>
        </p:nvSpPr>
        <p:spPr>
          <a:xfrm>
            <a:off x="720000" y="1152475"/>
            <a:ext cx="81123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1pPr>
            <a:lvl2pPr marL="914400" lvl="1" indent="-317500">
              <a:lnSpc>
                <a:spcPct val="115000"/>
              </a:lnSpc>
              <a:spcBef>
                <a:spcPts val="1600"/>
              </a:spcBef>
              <a:spcAft>
                <a:spcPts val="0"/>
              </a:spcAft>
              <a:buClr>
                <a:schemeClr val="dk2"/>
              </a:buClr>
              <a:buSzPts val="1400"/>
              <a:buFont typeface="Comfortaa"/>
              <a:buChar char="○"/>
              <a:defRPr>
                <a:solidFill>
                  <a:schemeClr val="dk2"/>
                </a:solidFill>
                <a:latin typeface="Comfortaa"/>
                <a:ea typeface="Comfortaa"/>
                <a:cs typeface="Comfortaa"/>
                <a:sym typeface="Comfortaa"/>
              </a:defRPr>
            </a:lvl2pPr>
            <a:lvl3pPr marL="1371600" lvl="2" indent="-317500">
              <a:lnSpc>
                <a:spcPct val="115000"/>
              </a:lnSpc>
              <a:spcBef>
                <a:spcPts val="1600"/>
              </a:spcBef>
              <a:spcAft>
                <a:spcPts val="0"/>
              </a:spcAft>
              <a:buClr>
                <a:schemeClr val="dk2"/>
              </a:buClr>
              <a:buSzPts val="1400"/>
              <a:buFont typeface="Comfortaa"/>
              <a:buChar char="■"/>
              <a:defRPr>
                <a:solidFill>
                  <a:schemeClr val="dk2"/>
                </a:solidFill>
                <a:latin typeface="Comfortaa"/>
                <a:ea typeface="Comfortaa"/>
                <a:cs typeface="Comfortaa"/>
                <a:sym typeface="Comfortaa"/>
              </a:defRPr>
            </a:lvl3pPr>
            <a:lvl4pPr marL="1828800" lvl="3" indent="-317500">
              <a:lnSpc>
                <a:spcPct val="115000"/>
              </a:lnSpc>
              <a:spcBef>
                <a:spcPts val="1600"/>
              </a:spcBef>
              <a:spcAft>
                <a:spcPts val="0"/>
              </a:spcAft>
              <a:buClr>
                <a:schemeClr val="dk2"/>
              </a:buClr>
              <a:buSzPts val="1400"/>
              <a:buFont typeface="Comfortaa"/>
              <a:buChar char="●"/>
              <a:defRPr>
                <a:solidFill>
                  <a:schemeClr val="dk2"/>
                </a:solidFill>
                <a:latin typeface="Comfortaa"/>
                <a:ea typeface="Comfortaa"/>
                <a:cs typeface="Comfortaa"/>
                <a:sym typeface="Comfortaa"/>
              </a:defRPr>
            </a:lvl4pPr>
            <a:lvl5pPr marL="2286000" lvl="4" indent="-317500">
              <a:lnSpc>
                <a:spcPct val="115000"/>
              </a:lnSpc>
              <a:spcBef>
                <a:spcPts val="1600"/>
              </a:spcBef>
              <a:spcAft>
                <a:spcPts val="0"/>
              </a:spcAft>
              <a:buClr>
                <a:schemeClr val="dk2"/>
              </a:buClr>
              <a:buSzPts val="1400"/>
              <a:buFont typeface="Comfortaa"/>
              <a:buChar char="○"/>
              <a:defRPr>
                <a:solidFill>
                  <a:schemeClr val="dk2"/>
                </a:solidFill>
                <a:latin typeface="Comfortaa"/>
                <a:ea typeface="Comfortaa"/>
                <a:cs typeface="Comfortaa"/>
                <a:sym typeface="Comfortaa"/>
              </a:defRPr>
            </a:lvl5pPr>
            <a:lvl6pPr marL="2743200" lvl="5" indent="-317500">
              <a:lnSpc>
                <a:spcPct val="115000"/>
              </a:lnSpc>
              <a:spcBef>
                <a:spcPts val="1600"/>
              </a:spcBef>
              <a:spcAft>
                <a:spcPts val="0"/>
              </a:spcAft>
              <a:buClr>
                <a:schemeClr val="dk2"/>
              </a:buClr>
              <a:buSzPts val="1400"/>
              <a:buFont typeface="Comfortaa"/>
              <a:buChar char="■"/>
              <a:defRPr>
                <a:solidFill>
                  <a:schemeClr val="dk2"/>
                </a:solidFill>
                <a:latin typeface="Comfortaa"/>
                <a:ea typeface="Comfortaa"/>
                <a:cs typeface="Comfortaa"/>
                <a:sym typeface="Comfortaa"/>
              </a:defRPr>
            </a:lvl6pPr>
            <a:lvl7pPr marL="3200400" lvl="6" indent="-317500">
              <a:lnSpc>
                <a:spcPct val="115000"/>
              </a:lnSpc>
              <a:spcBef>
                <a:spcPts val="1600"/>
              </a:spcBef>
              <a:spcAft>
                <a:spcPts val="0"/>
              </a:spcAft>
              <a:buClr>
                <a:schemeClr val="dk2"/>
              </a:buClr>
              <a:buSzPts val="1400"/>
              <a:buFont typeface="Comfortaa"/>
              <a:buChar char="●"/>
              <a:defRPr>
                <a:solidFill>
                  <a:schemeClr val="dk2"/>
                </a:solidFill>
                <a:latin typeface="Comfortaa"/>
                <a:ea typeface="Comfortaa"/>
                <a:cs typeface="Comfortaa"/>
                <a:sym typeface="Comfortaa"/>
              </a:defRPr>
            </a:lvl7pPr>
            <a:lvl8pPr marL="3657600" lvl="7" indent="-317500">
              <a:lnSpc>
                <a:spcPct val="115000"/>
              </a:lnSpc>
              <a:spcBef>
                <a:spcPts val="1600"/>
              </a:spcBef>
              <a:spcAft>
                <a:spcPts val="0"/>
              </a:spcAft>
              <a:buClr>
                <a:schemeClr val="dk2"/>
              </a:buClr>
              <a:buSzPts val="1400"/>
              <a:buFont typeface="Comfortaa"/>
              <a:buChar char="○"/>
              <a:defRPr>
                <a:solidFill>
                  <a:schemeClr val="dk2"/>
                </a:solidFill>
                <a:latin typeface="Comfortaa"/>
                <a:ea typeface="Comfortaa"/>
                <a:cs typeface="Comfortaa"/>
                <a:sym typeface="Comfortaa"/>
              </a:defRPr>
            </a:lvl8pPr>
            <a:lvl9pPr marL="4114800" lvl="8" indent="-317500">
              <a:lnSpc>
                <a:spcPct val="115000"/>
              </a:lnSpc>
              <a:spcBef>
                <a:spcPts val="1600"/>
              </a:spcBef>
              <a:spcAft>
                <a:spcPts val="1600"/>
              </a:spcAft>
              <a:buClr>
                <a:schemeClr val="dk2"/>
              </a:buClr>
              <a:buSzPts val="1400"/>
              <a:buFont typeface="Comfortaa"/>
              <a:buChar char="■"/>
              <a:defRPr>
                <a:solidFill>
                  <a:schemeClr val="dk2"/>
                </a:solidFill>
                <a:latin typeface="Comfortaa"/>
                <a:ea typeface="Comfortaa"/>
                <a:cs typeface="Comfortaa"/>
                <a:sym typeface="Comfortaa"/>
              </a:defRPr>
            </a:lvl9pPr>
          </a:lstStyle>
          <a:p>
            <a:endParaRPr/>
          </a:p>
        </p:txBody>
      </p:sp>
    </p:spTree>
  </p:cSld>
  <p:clrMap bg1="lt1" tx1="dk1" bg2="dk2" tx2="lt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00">
          <p15:clr>
            <a:srgbClr val="EA4335"/>
          </p15:clr>
        </p15:guide>
        <p15:guide id="5" pos="2880">
          <p15:clr>
            <a:srgbClr val="EA4335"/>
          </p15:clr>
        </p15:guide>
        <p15:guide id="6" pos="1661">
          <p15:clr>
            <a:srgbClr val="EA4335"/>
          </p15:clr>
        </p15:guide>
        <p15:guide id="7" pos="4099">
          <p15:clr>
            <a:srgbClr val="EA4335"/>
          </p15:clr>
        </p15:guide>
        <p15:guide id="8" orient="horz" pos="162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hyperlink" Target="https://rapidapi.com/dimas/api/Todoist/details" TargetMode="External"/><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Shape 1080"/>
        <p:cNvGrpSpPr/>
        <p:nvPr/>
      </p:nvGrpSpPr>
      <p:grpSpPr>
        <a:xfrm>
          <a:off x="0" y="0"/>
          <a:ext cx="0" cy="0"/>
          <a:chOff x="0" y="0"/>
          <a:chExt cx="0" cy="0"/>
        </a:xfrm>
      </p:grpSpPr>
      <p:grpSp>
        <p:nvGrpSpPr>
          <p:cNvPr id="1081" name="Google Shape;1081;p61"/>
          <p:cNvGrpSpPr/>
          <p:nvPr/>
        </p:nvGrpSpPr>
        <p:grpSpPr>
          <a:xfrm>
            <a:off x="5455884" y="1802244"/>
            <a:ext cx="3999342" cy="3380179"/>
            <a:chOff x="6261725" y="2733900"/>
            <a:chExt cx="2196475" cy="1856425"/>
          </a:xfrm>
        </p:grpSpPr>
        <p:sp>
          <p:nvSpPr>
            <p:cNvPr id="1082" name="Google Shape;1082;p61"/>
            <p:cNvSpPr/>
            <p:nvPr/>
          </p:nvSpPr>
          <p:spPr>
            <a:xfrm>
              <a:off x="6261725" y="2798100"/>
              <a:ext cx="2196475" cy="1792175"/>
            </a:xfrm>
            <a:custGeom>
              <a:avLst/>
              <a:gdLst/>
              <a:ahLst/>
              <a:cxnLst/>
              <a:rect l="l" t="t" r="r" b="b"/>
              <a:pathLst>
                <a:path w="87859" h="71687" extrusionOk="0">
                  <a:moveTo>
                    <a:pt x="49496" y="1"/>
                  </a:moveTo>
                  <a:cubicBezTo>
                    <a:pt x="44980" y="1"/>
                    <a:pt x="40560" y="1120"/>
                    <a:pt x="36719" y="3943"/>
                  </a:cubicBezTo>
                  <a:cubicBezTo>
                    <a:pt x="31186" y="8018"/>
                    <a:pt x="28058" y="14544"/>
                    <a:pt x="23006" y="19100"/>
                  </a:cubicBezTo>
                  <a:cubicBezTo>
                    <a:pt x="20480" y="21371"/>
                    <a:pt x="17743" y="22108"/>
                    <a:pt x="14736" y="23476"/>
                  </a:cubicBezTo>
                  <a:cubicBezTo>
                    <a:pt x="7428" y="26784"/>
                    <a:pt x="1323" y="33160"/>
                    <a:pt x="827" y="41580"/>
                  </a:cubicBezTo>
                  <a:cubicBezTo>
                    <a:pt x="0" y="55654"/>
                    <a:pt x="11157" y="65383"/>
                    <a:pt x="23592" y="68571"/>
                  </a:cubicBezTo>
                  <a:cubicBezTo>
                    <a:pt x="31655" y="70634"/>
                    <a:pt x="38721" y="71686"/>
                    <a:pt x="45160" y="71686"/>
                  </a:cubicBezTo>
                  <a:cubicBezTo>
                    <a:pt x="51858" y="71686"/>
                    <a:pt x="57877" y="70548"/>
                    <a:pt x="63635" y="68225"/>
                  </a:cubicBezTo>
                  <a:cubicBezTo>
                    <a:pt x="69499" y="65864"/>
                    <a:pt x="75468" y="62872"/>
                    <a:pt x="79694" y="57970"/>
                  </a:cubicBezTo>
                  <a:cubicBezTo>
                    <a:pt x="86084" y="50557"/>
                    <a:pt x="87859" y="40031"/>
                    <a:pt x="86400" y="30528"/>
                  </a:cubicBezTo>
                  <a:cubicBezTo>
                    <a:pt x="86174" y="28979"/>
                    <a:pt x="85829" y="27446"/>
                    <a:pt x="85362" y="25942"/>
                  </a:cubicBezTo>
                  <a:cubicBezTo>
                    <a:pt x="82310" y="15973"/>
                    <a:pt x="74461" y="7973"/>
                    <a:pt x="65183" y="3763"/>
                  </a:cubicBezTo>
                  <a:cubicBezTo>
                    <a:pt x="60365" y="1582"/>
                    <a:pt x="54864" y="1"/>
                    <a:pt x="494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1"/>
            <p:cNvSpPr/>
            <p:nvPr/>
          </p:nvSpPr>
          <p:spPr>
            <a:xfrm>
              <a:off x="7812725" y="2940650"/>
              <a:ext cx="418425" cy="459400"/>
            </a:xfrm>
            <a:custGeom>
              <a:avLst/>
              <a:gdLst/>
              <a:ahLst/>
              <a:cxnLst/>
              <a:rect l="l" t="t" r="r" b="b"/>
              <a:pathLst>
                <a:path w="16737" h="18376" fill="none" extrusionOk="0">
                  <a:moveTo>
                    <a:pt x="1" y="1"/>
                  </a:moveTo>
                  <a:lnTo>
                    <a:pt x="16736" y="1"/>
                  </a:lnTo>
                  <a:lnTo>
                    <a:pt x="16736" y="18375"/>
                  </a:lnTo>
                  <a:lnTo>
                    <a:pt x="1" y="18375"/>
                  </a:ln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1"/>
            <p:cNvSpPr/>
            <p:nvPr/>
          </p:nvSpPr>
          <p:spPr>
            <a:xfrm>
              <a:off x="7839050" y="2969600"/>
              <a:ext cx="365775" cy="401125"/>
            </a:xfrm>
            <a:custGeom>
              <a:avLst/>
              <a:gdLst/>
              <a:ahLst/>
              <a:cxnLst/>
              <a:rect l="l" t="t" r="r" b="b"/>
              <a:pathLst>
                <a:path w="14631" h="16045" fill="none" extrusionOk="0">
                  <a:moveTo>
                    <a:pt x="0" y="1"/>
                  </a:moveTo>
                  <a:lnTo>
                    <a:pt x="14631" y="1"/>
                  </a:lnTo>
                  <a:lnTo>
                    <a:pt x="14631" y="16045"/>
                  </a:lnTo>
                  <a:lnTo>
                    <a:pt x="0" y="16045"/>
                  </a:ln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1"/>
            <p:cNvSpPr/>
            <p:nvPr/>
          </p:nvSpPr>
          <p:spPr>
            <a:xfrm>
              <a:off x="7839050" y="3097025"/>
              <a:ext cx="365775" cy="273700"/>
            </a:xfrm>
            <a:custGeom>
              <a:avLst/>
              <a:gdLst/>
              <a:ahLst/>
              <a:cxnLst/>
              <a:rect l="l" t="t" r="r" b="b"/>
              <a:pathLst>
                <a:path w="14631" h="10948" fill="none" extrusionOk="0">
                  <a:moveTo>
                    <a:pt x="14631" y="1475"/>
                  </a:moveTo>
                  <a:lnTo>
                    <a:pt x="12345" y="1"/>
                  </a:lnTo>
                  <a:lnTo>
                    <a:pt x="7774" y="4662"/>
                  </a:lnTo>
                  <a:lnTo>
                    <a:pt x="4602" y="3189"/>
                  </a:lnTo>
                  <a:lnTo>
                    <a:pt x="0" y="6106"/>
                  </a:lnTo>
                  <a:lnTo>
                    <a:pt x="0" y="10948"/>
                  </a:lnTo>
                  <a:lnTo>
                    <a:pt x="14631" y="10948"/>
                  </a:ln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7922125" y="3012075"/>
              <a:ext cx="100775" cy="100775"/>
            </a:xfrm>
            <a:custGeom>
              <a:avLst/>
              <a:gdLst/>
              <a:ahLst/>
              <a:cxnLst/>
              <a:rect l="l" t="t" r="r" b="b"/>
              <a:pathLst>
                <a:path w="4031" h="4031" fill="none" extrusionOk="0">
                  <a:moveTo>
                    <a:pt x="4030" y="2016"/>
                  </a:moveTo>
                  <a:cubicBezTo>
                    <a:pt x="4030" y="3128"/>
                    <a:pt x="3128" y="4030"/>
                    <a:pt x="2015" y="4030"/>
                  </a:cubicBezTo>
                  <a:cubicBezTo>
                    <a:pt x="903" y="4030"/>
                    <a:pt x="0" y="3128"/>
                    <a:pt x="0" y="2016"/>
                  </a:cubicBezTo>
                  <a:cubicBezTo>
                    <a:pt x="0" y="903"/>
                    <a:pt x="903" y="1"/>
                    <a:pt x="2015" y="1"/>
                  </a:cubicBezTo>
                  <a:cubicBezTo>
                    <a:pt x="3128" y="1"/>
                    <a:pt x="4030" y="903"/>
                    <a:pt x="4030" y="2016"/>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7201875" y="2733900"/>
              <a:ext cx="418425" cy="459400"/>
            </a:xfrm>
            <a:custGeom>
              <a:avLst/>
              <a:gdLst/>
              <a:ahLst/>
              <a:cxnLst/>
              <a:rect l="l" t="t" r="r" b="b"/>
              <a:pathLst>
                <a:path w="16737" h="18376" fill="none" extrusionOk="0">
                  <a:moveTo>
                    <a:pt x="0" y="1"/>
                  </a:moveTo>
                  <a:lnTo>
                    <a:pt x="16736" y="1"/>
                  </a:lnTo>
                  <a:lnTo>
                    <a:pt x="16736" y="18375"/>
                  </a:lnTo>
                  <a:lnTo>
                    <a:pt x="0" y="18375"/>
                  </a:ln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1"/>
            <p:cNvSpPr/>
            <p:nvPr/>
          </p:nvSpPr>
          <p:spPr>
            <a:xfrm>
              <a:off x="7228200" y="2762850"/>
              <a:ext cx="365775" cy="401125"/>
            </a:xfrm>
            <a:custGeom>
              <a:avLst/>
              <a:gdLst/>
              <a:ahLst/>
              <a:cxnLst/>
              <a:rect l="l" t="t" r="r" b="b"/>
              <a:pathLst>
                <a:path w="14631" h="16045" fill="none" extrusionOk="0">
                  <a:moveTo>
                    <a:pt x="0" y="0"/>
                  </a:moveTo>
                  <a:lnTo>
                    <a:pt x="14631" y="0"/>
                  </a:lnTo>
                  <a:lnTo>
                    <a:pt x="14631" y="16044"/>
                  </a:lnTo>
                  <a:lnTo>
                    <a:pt x="0" y="16044"/>
                  </a:ln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1"/>
            <p:cNvSpPr/>
            <p:nvPr/>
          </p:nvSpPr>
          <p:spPr>
            <a:xfrm>
              <a:off x="7228200" y="2890275"/>
              <a:ext cx="365775" cy="273700"/>
            </a:xfrm>
            <a:custGeom>
              <a:avLst/>
              <a:gdLst/>
              <a:ahLst/>
              <a:cxnLst/>
              <a:rect l="l" t="t" r="r" b="b"/>
              <a:pathLst>
                <a:path w="14631" h="10948" fill="none" extrusionOk="0">
                  <a:moveTo>
                    <a:pt x="14631" y="1474"/>
                  </a:moveTo>
                  <a:lnTo>
                    <a:pt x="12345" y="1"/>
                  </a:lnTo>
                  <a:lnTo>
                    <a:pt x="7774" y="4662"/>
                  </a:lnTo>
                  <a:lnTo>
                    <a:pt x="4601" y="3174"/>
                  </a:lnTo>
                  <a:lnTo>
                    <a:pt x="0" y="6106"/>
                  </a:lnTo>
                  <a:lnTo>
                    <a:pt x="0" y="10947"/>
                  </a:lnTo>
                  <a:lnTo>
                    <a:pt x="14631" y="10947"/>
                  </a:ln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7311275" y="2805325"/>
              <a:ext cx="100750" cy="100775"/>
            </a:xfrm>
            <a:custGeom>
              <a:avLst/>
              <a:gdLst/>
              <a:ahLst/>
              <a:cxnLst/>
              <a:rect l="l" t="t" r="r" b="b"/>
              <a:pathLst>
                <a:path w="4030" h="4031" fill="none" extrusionOk="0">
                  <a:moveTo>
                    <a:pt x="4030" y="2015"/>
                  </a:moveTo>
                  <a:cubicBezTo>
                    <a:pt x="4030" y="3128"/>
                    <a:pt x="3128" y="4030"/>
                    <a:pt x="2015" y="4030"/>
                  </a:cubicBezTo>
                  <a:cubicBezTo>
                    <a:pt x="902" y="4030"/>
                    <a:pt x="0" y="3128"/>
                    <a:pt x="0" y="2015"/>
                  </a:cubicBezTo>
                  <a:cubicBezTo>
                    <a:pt x="0" y="903"/>
                    <a:pt x="902" y="1"/>
                    <a:pt x="2015" y="1"/>
                  </a:cubicBezTo>
                  <a:cubicBezTo>
                    <a:pt x="3128" y="1"/>
                    <a:pt x="4030" y="903"/>
                    <a:pt x="4030" y="201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6755675" y="3979875"/>
              <a:ext cx="799200" cy="610400"/>
            </a:xfrm>
            <a:custGeom>
              <a:avLst/>
              <a:gdLst/>
              <a:ahLst/>
              <a:cxnLst/>
              <a:rect l="l" t="t" r="r" b="b"/>
              <a:pathLst>
                <a:path w="31968" h="24416" extrusionOk="0">
                  <a:moveTo>
                    <a:pt x="26290" y="0"/>
                  </a:moveTo>
                  <a:cubicBezTo>
                    <a:pt x="22024" y="0"/>
                    <a:pt x="6945" y="276"/>
                    <a:pt x="4857" y="4143"/>
                  </a:cubicBezTo>
                  <a:cubicBezTo>
                    <a:pt x="3128" y="7316"/>
                    <a:pt x="1068" y="15526"/>
                    <a:pt x="0" y="20082"/>
                  </a:cubicBezTo>
                  <a:cubicBezTo>
                    <a:pt x="1263" y="20563"/>
                    <a:pt x="2541" y="20969"/>
                    <a:pt x="3834" y="21300"/>
                  </a:cubicBezTo>
                  <a:cubicBezTo>
                    <a:pt x="11890" y="23367"/>
                    <a:pt x="18945" y="24415"/>
                    <a:pt x="25373" y="24415"/>
                  </a:cubicBezTo>
                  <a:cubicBezTo>
                    <a:pt x="27644" y="24415"/>
                    <a:pt x="29837" y="24284"/>
                    <a:pt x="31968" y="24021"/>
                  </a:cubicBezTo>
                  <a:cubicBezTo>
                    <a:pt x="30419" y="15090"/>
                    <a:pt x="27412" y="8"/>
                    <a:pt x="27412" y="8"/>
                  </a:cubicBezTo>
                  <a:cubicBezTo>
                    <a:pt x="27412" y="8"/>
                    <a:pt x="27001" y="0"/>
                    <a:pt x="2629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6769950" y="3385850"/>
              <a:ext cx="743950" cy="779100"/>
            </a:xfrm>
            <a:custGeom>
              <a:avLst/>
              <a:gdLst/>
              <a:ahLst/>
              <a:cxnLst/>
              <a:rect l="l" t="t" r="r" b="b"/>
              <a:pathLst>
                <a:path w="29758" h="31164" extrusionOk="0">
                  <a:moveTo>
                    <a:pt x="14358" y="0"/>
                  </a:moveTo>
                  <a:cubicBezTo>
                    <a:pt x="12713" y="0"/>
                    <a:pt x="10544" y="202"/>
                    <a:pt x="8887" y="1079"/>
                  </a:cubicBezTo>
                  <a:cubicBezTo>
                    <a:pt x="8887" y="1079"/>
                    <a:pt x="4256" y="4597"/>
                    <a:pt x="2121" y="8161"/>
                  </a:cubicBezTo>
                  <a:cubicBezTo>
                    <a:pt x="0" y="11740"/>
                    <a:pt x="2121" y="26024"/>
                    <a:pt x="3820" y="28205"/>
                  </a:cubicBezTo>
                  <a:cubicBezTo>
                    <a:pt x="5129" y="29911"/>
                    <a:pt x="7165" y="31163"/>
                    <a:pt x="11092" y="31163"/>
                  </a:cubicBezTo>
                  <a:cubicBezTo>
                    <a:pt x="12218" y="31163"/>
                    <a:pt x="13498" y="31060"/>
                    <a:pt x="14962" y="30836"/>
                  </a:cubicBezTo>
                  <a:cubicBezTo>
                    <a:pt x="21548" y="29844"/>
                    <a:pt x="26375" y="26641"/>
                    <a:pt x="27307" y="23694"/>
                  </a:cubicBezTo>
                  <a:cubicBezTo>
                    <a:pt x="28254" y="20747"/>
                    <a:pt x="26555" y="13424"/>
                    <a:pt x="26555" y="13424"/>
                  </a:cubicBezTo>
                  <a:cubicBezTo>
                    <a:pt x="26555" y="13424"/>
                    <a:pt x="29758" y="11604"/>
                    <a:pt x="29442" y="7845"/>
                  </a:cubicBezTo>
                  <a:cubicBezTo>
                    <a:pt x="29126" y="4086"/>
                    <a:pt x="25187" y="3018"/>
                    <a:pt x="23172" y="2206"/>
                  </a:cubicBezTo>
                  <a:cubicBezTo>
                    <a:pt x="21172" y="1394"/>
                    <a:pt x="16781" y="146"/>
                    <a:pt x="16781" y="146"/>
                  </a:cubicBezTo>
                  <a:cubicBezTo>
                    <a:pt x="16781" y="146"/>
                    <a:pt x="15760" y="0"/>
                    <a:pt x="14358" y="0"/>
                  </a:cubicBezTo>
                  <a:close/>
                </a:path>
              </a:pathLst>
            </a:custGeom>
            <a:solidFill>
              <a:srgbClr val="B6A1D4"/>
            </a:solidFill>
            <a:ln w="4875" cap="flat" cmpd="sng">
              <a:solidFill>
                <a:srgbClr val="263238"/>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1"/>
            <p:cNvSpPr/>
            <p:nvPr/>
          </p:nvSpPr>
          <p:spPr>
            <a:xfrm>
              <a:off x="6769950" y="3372200"/>
              <a:ext cx="743950" cy="809750"/>
            </a:xfrm>
            <a:custGeom>
              <a:avLst/>
              <a:gdLst/>
              <a:ahLst/>
              <a:cxnLst/>
              <a:rect l="l" t="t" r="r" b="b"/>
              <a:pathLst>
                <a:path w="29758" h="32390" fill="none" extrusionOk="0">
                  <a:moveTo>
                    <a:pt x="8887" y="1625"/>
                  </a:moveTo>
                  <a:cubicBezTo>
                    <a:pt x="8887" y="1625"/>
                    <a:pt x="4256" y="5143"/>
                    <a:pt x="2121" y="8707"/>
                  </a:cubicBezTo>
                  <a:cubicBezTo>
                    <a:pt x="0" y="12286"/>
                    <a:pt x="2121" y="26570"/>
                    <a:pt x="3820" y="28751"/>
                  </a:cubicBezTo>
                  <a:cubicBezTo>
                    <a:pt x="5504" y="30946"/>
                    <a:pt x="8391" y="32390"/>
                    <a:pt x="14962" y="31382"/>
                  </a:cubicBezTo>
                  <a:cubicBezTo>
                    <a:pt x="21548" y="30390"/>
                    <a:pt x="26375" y="27187"/>
                    <a:pt x="27307" y="24240"/>
                  </a:cubicBezTo>
                  <a:cubicBezTo>
                    <a:pt x="28254" y="21293"/>
                    <a:pt x="26555" y="13970"/>
                    <a:pt x="26555" y="13970"/>
                  </a:cubicBezTo>
                  <a:cubicBezTo>
                    <a:pt x="26555" y="13970"/>
                    <a:pt x="29758" y="12150"/>
                    <a:pt x="29442" y="8391"/>
                  </a:cubicBezTo>
                  <a:cubicBezTo>
                    <a:pt x="29126" y="4632"/>
                    <a:pt x="25187" y="3564"/>
                    <a:pt x="23172" y="2752"/>
                  </a:cubicBezTo>
                  <a:cubicBezTo>
                    <a:pt x="21172" y="1940"/>
                    <a:pt x="16781" y="692"/>
                    <a:pt x="16781" y="692"/>
                  </a:cubicBezTo>
                  <a:cubicBezTo>
                    <a:pt x="16781" y="692"/>
                    <a:pt x="11955" y="1"/>
                    <a:pt x="8887" y="162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1"/>
            <p:cNvSpPr/>
            <p:nvPr/>
          </p:nvSpPr>
          <p:spPr>
            <a:xfrm>
              <a:off x="7036850" y="3472575"/>
              <a:ext cx="151525" cy="132825"/>
            </a:xfrm>
            <a:custGeom>
              <a:avLst/>
              <a:gdLst/>
              <a:ahLst/>
              <a:cxnLst/>
              <a:rect l="l" t="t" r="r" b="b"/>
              <a:pathLst>
                <a:path w="6061" h="5313" extrusionOk="0">
                  <a:moveTo>
                    <a:pt x="6060" y="0"/>
                  </a:moveTo>
                  <a:cubicBezTo>
                    <a:pt x="6060" y="1"/>
                    <a:pt x="3573" y="1322"/>
                    <a:pt x="1334" y="1322"/>
                  </a:cubicBezTo>
                  <a:cubicBezTo>
                    <a:pt x="871" y="1322"/>
                    <a:pt x="418" y="1265"/>
                    <a:pt x="0" y="1128"/>
                  </a:cubicBezTo>
                  <a:lnTo>
                    <a:pt x="0" y="1128"/>
                  </a:lnTo>
                  <a:cubicBezTo>
                    <a:pt x="1" y="1128"/>
                    <a:pt x="2060" y="5113"/>
                    <a:pt x="3895" y="5308"/>
                  </a:cubicBezTo>
                  <a:cubicBezTo>
                    <a:pt x="3925" y="5311"/>
                    <a:pt x="3954" y="5313"/>
                    <a:pt x="3983" y="5313"/>
                  </a:cubicBezTo>
                  <a:cubicBezTo>
                    <a:pt x="5740" y="5313"/>
                    <a:pt x="6060" y="1"/>
                    <a:pt x="606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1"/>
            <p:cNvSpPr/>
            <p:nvPr/>
          </p:nvSpPr>
          <p:spPr>
            <a:xfrm>
              <a:off x="6681600" y="3530475"/>
              <a:ext cx="342125" cy="570025"/>
            </a:xfrm>
            <a:custGeom>
              <a:avLst/>
              <a:gdLst/>
              <a:ahLst/>
              <a:cxnLst/>
              <a:rect l="l" t="t" r="r" b="b"/>
              <a:pathLst>
                <a:path w="13685" h="22801" extrusionOk="0">
                  <a:moveTo>
                    <a:pt x="7670" y="0"/>
                  </a:moveTo>
                  <a:cubicBezTo>
                    <a:pt x="7670" y="0"/>
                    <a:pt x="5219" y="617"/>
                    <a:pt x="4091" y="4000"/>
                  </a:cubicBezTo>
                  <a:cubicBezTo>
                    <a:pt x="3474" y="5834"/>
                    <a:pt x="1" y="15232"/>
                    <a:pt x="512" y="19367"/>
                  </a:cubicBezTo>
                  <a:cubicBezTo>
                    <a:pt x="827" y="21994"/>
                    <a:pt x="2052" y="22800"/>
                    <a:pt x="3548" y="22800"/>
                  </a:cubicBezTo>
                  <a:cubicBezTo>
                    <a:pt x="4407" y="22800"/>
                    <a:pt x="5355" y="22534"/>
                    <a:pt x="6271" y="22194"/>
                  </a:cubicBezTo>
                  <a:cubicBezTo>
                    <a:pt x="8782" y="21247"/>
                    <a:pt x="13684" y="14330"/>
                    <a:pt x="13684" y="13653"/>
                  </a:cubicBezTo>
                  <a:cubicBezTo>
                    <a:pt x="13684" y="12962"/>
                    <a:pt x="13053" y="10646"/>
                    <a:pt x="12105" y="10646"/>
                  </a:cubicBezTo>
                  <a:cubicBezTo>
                    <a:pt x="11173" y="10646"/>
                    <a:pt x="8797" y="11774"/>
                    <a:pt x="8797" y="11774"/>
                  </a:cubicBezTo>
                  <a:cubicBezTo>
                    <a:pt x="8797" y="11774"/>
                    <a:pt x="9098" y="9067"/>
                    <a:pt x="8797" y="7188"/>
                  </a:cubicBezTo>
                  <a:lnTo>
                    <a:pt x="7670" y="0"/>
                  </a:lnTo>
                  <a:close/>
                </a:path>
              </a:pathLst>
            </a:custGeom>
            <a:solidFill>
              <a:srgbClr val="B6A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1"/>
            <p:cNvSpPr/>
            <p:nvPr/>
          </p:nvSpPr>
          <p:spPr>
            <a:xfrm>
              <a:off x="6681600" y="3530475"/>
              <a:ext cx="342125" cy="587575"/>
            </a:xfrm>
            <a:custGeom>
              <a:avLst/>
              <a:gdLst/>
              <a:ahLst/>
              <a:cxnLst/>
              <a:rect l="l" t="t" r="r" b="b"/>
              <a:pathLst>
                <a:path w="13685" h="23503" fill="none" extrusionOk="0">
                  <a:moveTo>
                    <a:pt x="7670" y="0"/>
                  </a:moveTo>
                  <a:cubicBezTo>
                    <a:pt x="7670" y="0"/>
                    <a:pt x="5219" y="617"/>
                    <a:pt x="4091" y="4000"/>
                  </a:cubicBezTo>
                  <a:cubicBezTo>
                    <a:pt x="3474" y="5834"/>
                    <a:pt x="1" y="15232"/>
                    <a:pt x="512" y="19367"/>
                  </a:cubicBezTo>
                  <a:cubicBezTo>
                    <a:pt x="1008" y="23502"/>
                    <a:pt x="3760" y="23126"/>
                    <a:pt x="6271" y="22194"/>
                  </a:cubicBezTo>
                  <a:cubicBezTo>
                    <a:pt x="8782" y="21247"/>
                    <a:pt x="13684" y="14330"/>
                    <a:pt x="13684" y="13653"/>
                  </a:cubicBezTo>
                  <a:cubicBezTo>
                    <a:pt x="13684" y="12962"/>
                    <a:pt x="13053" y="10646"/>
                    <a:pt x="12105" y="10646"/>
                  </a:cubicBezTo>
                  <a:cubicBezTo>
                    <a:pt x="11173" y="10646"/>
                    <a:pt x="8797" y="11774"/>
                    <a:pt x="8797" y="11774"/>
                  </a:cubicBezTo>
                  <a:cubicBezTo>
                    <a:pt x="8797" y="11774"/>
                    <a:pt x="9098" y="9067"/>
                    <a:pt x="8797" y="7188"/>
                  </a:cubicBezTo>
                </a:path>
              </a:pathLst>
            </a:custGeom>
            <a:noFill/>
            <a:ln w="4875" cap="flat" cmpd="sng">
              <a:solidFill>
                <a:srgbClr val="263238"/>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1"/>
            <p:cNvSpPr/>
            <p:nvPr/>
          </p:nvSpPr>
          <p:spPr>
            <a:xfrm>
              <a:off x="6681600" y="3530475"/>
              <a:ext cx="342125" cy="587575"/>
            </a:xfrm>
            <a:custGeom>
              <a:avLst/>
              <a:gdLst/>
              <a:ahLst/>
              <a:cxnLst/>
              <a:rect l="l" t="t" r="r" b="b"/>
              <a:pathLst>
                <a:path w="13685" h="23503" fill="none" extrusionOk="0">
                  <a:moveTo>
                    <a:pt x="7670" y="0"/>
                  </a:moveTo>
                  <a:cubicBezTo>
                    <a:pt x="7670" y="0"/>
                    <a:pt x="5219" y="617"/>
                    <a:pt x="4091" y="4000"/>
                  </a:cubicBezTo>
                  <a:cubicBezTo>
                    <a:pt x="3474" y="5834"/>
                    <a:pt x="1" y="15232"/>
                    <a:pt x="512" y="19367"/>
                  </a:cubicBezTo>
                  <a:cubicBezTo>
                    <a:pt x="1008" y="23502"/>
                    <a:pt x="3760" y="23126"/>
                    <a:pt x="6271" y="22194"/>
                  </a:cubicBezTo>
                  <a:cubicBezTo>
                    <a:pt x="8782" y="21247"/>
                    <a:pt x="13684" y="14330"/>
                    <a:pt x="13684" y="13653"/>
                  </a:cubicBezTo>
                  <a:cubicBezTo>
                    <a:pt x="13684" y="12962"/>
                    <a:pt x="13053" y="10646"/>
                    <a:pt x="12105" y="10646"/>
                  </a:cubicBezTo>
                  <a:cubicBezTo>
                    <a:pt x="11173" y="10646"/>
                    <a:pt x="8797" y="11774"/>
                    <a:pt x="8797" y="11774"/>
                  </a:cubicBezTo>
                  <a:cubicBezTo>
                    <a:pt x="8797" y="11774"/>
                    <a:pt x="9098" y="9067"/>
                    <a:pt x="8797" y="718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1"/>
            <p:cNvSpPr/>
            <p:nvPr/>
          </p:nvSpPr>
          <p:spPr>
            <a:xfrm>
              <a:off x="6819950" y="3824800"/>
              <a:ext cx="81600" cy="45525"/>
            </a:xfrm>
            <a:custGeom>
              <a:avLst/>
              <a:gdLst/>
              <a:ahLst/>
              <a:cxnLst/>
              <a:rect l="l" t="t" r="r" b="b"/>
              <a:pathLst>
                <a:path w="3264" h="1821" extrusionOk="0">
                  <a:moveTo>
                    <a:pt x="3263" y="1"/>
                  </a:moveTo>
                  <a:cubicBezTo>
                    <a:pt x="3263" y="1"/>
                    <a:pt x="496" y="1324"/>
                    <a:pt x="0" y="1820"/>
                  </a:cubicBezTo>
                  <a:lnTo>
                    <a:pt x="32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1"/>
            <p:cNvSpPr/>
            <p:nvPr/>
          </p:nvSpPr>
          <p:spPr>
            <a:xfrm>
              <a:off x="6819950" y="3824800"/>
              <a:ext cx="81600" cy="45525"/>
            </a:xfrm>
            <a:custGeom>
              <a:avLst/>
              <a:gdLst/>
              <a:ahLst/>
              <a:cxnLst/>
              <a:rect l="l" t="t" r="r" b="b"/>
              <a:pathLst>
                <a:path w="3264" h="1821" fill="none" extrusionOk="0">
                  <a:moveTo>
                    <a:pt x="3263" y="1"/>
                  </a:moveTo>
                  <a:cubicBezTo>
                    <a:pt x="3263" y="1"/>
                    <a:pt x="497" y="1324"/>
                    <a:pt x="0" y="182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6965425" y="3752250"/>
              <a:ext cx="196250" cy="139625"/>
            </a:xfrm>
            <a:custGeom>
              <a:avLst/>
              <a:gdLst/>
              <a:ahLst/>
              <a:cxnLst/>
              <a:rect l="l" t="t" r="r" b="b"/>
              <a:pathLst>
                <a:path w="7850" h="5585" extrusionOk="0">
                  <a:moveTo>
                    <a:pt x="5173" y="1"/>
                  </a:moveTo>
                  <a:cubicBezTo>
                    <a:pt x="4511" y="1"/>
                    <a:pt x="843" y="2527"/>
                    <a:pt x="422" y="3324"/>
                  </a:cubicBezTo>
                  <a:cubicBezTo>
                    <a:pt x="0" y="4106"/>
                    <a:pt x="843" y="5459"/>
                    <a:pt x="1670" y="5519"/>
                  </a:cubicBezTo>
                  <a:cubicBezTo>
                    <a:pt x="1683" y="5520"/>
                    <a:pt x="1697" y="5521"/>
                    <a:pt x="1711" y="5521"/>
                  </a:cubicBezTo>
                  <a:cubicBezTo>
                    <a:pt x="2563" y="5521"/>
                    <a:pt x="4586" y="3745"/>
                    <a:pt x="4587" y="3745"/>
                  </a:cubicBezTo>
                  <a:lnTo>
                    <a:pt x="4587" y="3745"/>
                  </a:lnTo>
                  <a:cubicBezTo>
                    <a:pt x="4586" y="3745"/>
                    <a:pt x="3624" y="4888"/>
                    <a:pt x="4030" y="5384"/>
                  </a:cubicBezTo>
                  <a:cubicBezTo>
                    <a:pt x="4152" y="5528"/>
                    <a:pt x="4375" y="5584"/>
                    <a:pt x="4645" y="5584"/>
                  </a:cubicBezTo>
                  <a:cubicBezTo>
                    <a:pt x="5275" y="5584"/>
                    <a:pt x="6156" y="5274"/>
                    <a:pt x="6556" y="5053"/>
                  </a:cubicBezTo>
                  <a:cubicBezTo>
                    <a:pt x="7113" y="4722"/>
                    <a:pt x="7850" y="4151"/>
                    <a:pt x="7774" y="3835"/>
                  </a:cubicBezTo>
                  <a:cubicBezTo>
                    <a:pt x="7684" y="3504"/>
                    <a:pt x="7519" y="1309"/>
                    <a:pt x="6962" y="738"/>
                  </a:cubicBezTo>
                  <a:cubicBezTo>
                    <a:pt x="6391" y="166"/>
                    <a:pt x="5173" y="1"/>
                    <a:pt x="5173" y="1"/>
                  </a:cubicBez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1"/>
            <p:cNvSpPr/>
            <p:nvPr/>
          </p:nvSpPr>
          <p:spPr>
            <a:xfrm>
              <a:off x="7031575" y="3733425"/>
              <a:ext cx="115825" cy="114650"/>
            </a:xfrm>
            <a:custGeom>
              <a:avLst/>
              <a:gdLst/>
              <a:ahLst/>
              <a:cxnLst/>
              <a:rect l="l" t="t" r="r" b="b"/>
              <a:pathLst>
                <a:path w="4633" h="4586" extrusionOk="0">
                  <a:moveTo>
                    <a:pt x="1964" y="0"/>
                  </a:moveTo>
                  <a:cubicBezTo>
                    <a:pt x="1153" y="0"/>
                    <a:pt x="408" y="432"/>
                    <a:pt x="1" y="1145"/>
                  </a:cubicBezTo>
                  <a:lnTo>
                    <a:pt x="407" y="1897"/>
                  </a:lnTo>
                  <a:cubicBezTo>
                    <a:pt x="407" y="1897"/>
                    <a:pt x="1956" y="3731"/>
                    <a:pt x="2662" y="4347"/>
                  </a:cubicBezTo>
                  <a:cubicBezTo>
                    <a:pt x="2853" y="4513"/>
                    <a:pt x="3059" y="4586"/>
                    <a:pt x="3261" y="4586"/>
                  </a:cubicBezTo>
                  <a:cubicBezTo>
                    <a:pt x="3791" y="4586"/>
                    <a:pt x="4295" y="4089"/>
                    <a:pt x="4437" y="3490"/>
                  </a:cubicBezTo>
                  <a:cubicBezTo>
                    <a:pt x="4632" y="2663"/>
                    <a:pt x="2527" y="17"/>
                    <a:pt x="2046" y="2"/>
                  </a:cubicBezTo>
                  <a:cubicBezTo>
                    <a:pt x="2019" y="1"/>
                    <a:pt x="1991" y="0"/>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1"/>
            <p:cNvSpPr/>
            <p:nvPr/>
          </p:nvSpPr>
          <p:spPr>
            <a:xfrm>
              <a:off x="7031575" y="3732700"/>
              <a:ext cx="115825" cy="124450"/>
            </a:xfrm>
            <a:custGeom>
              <a:avLst/>
              <a:gdLst/>
              <a:ahLst/>
              <a:cxnLst/>
              <a:rect l="l" t="t" r="r" b="b"/>
              <a:pathLst>
                <a:path w="4633" h="4978" fill="none" extrusionOk="0">
                  <a:moveTo>
                    <a:pt x="1" y="1174"/>
                  </a:moveTo>
                  <a:cubicBezTo>
                    <a:pt x="422" y="437"/>
                    <a:pt x="1204" y="1"/>
                    <a:pt x="2046" y="31"/>
                  </a:cubicBezTo>
                  <a:cubicBezTo>
                    <a:pt x="2527" y="46"/>
                    <a:pt x="4632" y="2692"/>
                    <a:pt x="4437" y="3519"/>
                  </a:cubicBezTo>
                  <a:cubicBezTo>
                    <a:pt x="4241" y="4346"/>
                    <a:pt x="3354" y="4978"/>
                    <a:pt x="2662" y="4376"/>
                  </a:cubicBezTo>
                  <a:cubicBezTo>
                    <a:pt x="1956" y="3760"/>
                    <a:pt x="407" y="1926"/>
                    <a:pt x="407" y="192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1"/>
            <p:cNvSpPr/>
            <p:nvPr/>
          </p:nvSpPr>
          <p:spPr>
            <a:xfrm>
              <a:off x="6940625" y="3831700"/>
              <a:ext cx="66925" cy="74925"/>
            </a:xfrm>
            <a:custGeom>
              <a:avLst/>
              <a:gdLst/>
              <a:ahLst/>
              <a:cxnLst/>
              <a:rect l="l" t="t" r="r" b="b"/>
              <a:pathLst>
                <a:path w="2677" h="2997" extrusionOk="0">
                  <a:moveTo>
                    <a:pt x="1103" y="1"/>
                  </a:moveTo>
                  <a:cubicBezTo>
                    <a:pt x="806" y="1"/>
                    <a:pt x="476" y="270"/>
                    <a:pt x="271" y="702"/>
                  </a:cubicBezTo>
                  <a:cubicBezTo>
                    <a:pt x="0" y="1304"/>
                    <a:pt x="917" y="2431"/>
                    <a:pt x="1504" y="2837"/>
                  </a:cubicBezTo>
                  <a:cubicBezTo>
                    <a:pt x="1670" y="2948"/>
                    <a:pt x="1837" y="2996"/>
                    <a:pt x="1990" y="2996"/>
                  </a:cubicBezTo>
                  <a:cubicBezTo>
                    <a:pt x="2376" y="2996"/>
                    <a:pt x="2677" y="2692"/>
                    <a:pt x="2677" y="2326"/>
                  </a:cubicBezTo>
                  <a:cubicBezTo>
                    <a:pt x="2677" y="1665"/>
                    <a:pt x="1759" y="447"/>
                    <a:pt x="1429" y="131"/>
                  </a:cubicBezTo>
                  <a:cubicBezTo>
                    <a:pt x="1331" y="42"/>
                    <a:pt x="1220" y="1"/>
                    <a:pt x="1103" y="1"/>
                  </a:cubicBez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1"/>
            <p:cNvSpPr/>
            <p:nvPr/>
          </p:nvSpPr>
          <p:spPr>
            <a:xfrm>
              <a:off x="6957900" y="3783550"/>
              <a:ext cx="79725" cy="98250"/>
            </a:xfrm>
            <a:custGeom>
              <a:avLst/>
              <a:gdLst/>
              <a:ahLst/>
              <a:cxnLst/>
              <a:rect l="l" t="t" r="r" b="b"/>
              <a:pathLst>
                <a:path w="3189" h="3930" extrusionOk="0">
                  <a:moveTo>
                    <a:pt x="1542" y="0"/>
                  </a:moveTo>
                  <a:cubicBezTo>
                    <a:pt x="1198" y="0"/>
                    <a:pt x="790" y="255"/>
                    <a:pt x="482" y="688"/>
                  </a:cubicBezTo>
                  <a:cubicBezTo>
                    <a:pt x="1" y="1365"/>
                    <a:pt x="873" y="2974"/>
                    <a:pt x="1504" y="3591"/>
                  </a:cubicBezTo>
                  <a:cubicBezTo>
                    <a:pt x="1737" y="3829"/>
                    <a:pt x="1997" y="3930"/>
                    <a:pt x="2237" y="3930"/>
                  </a:cubicBezTo>
                  <a:cubicBezTo>
                    <a:pt x="2635" y="3930"/>
                    <a:pt x="2978" y="3653"/>
                    <a:pt x="3053" y="3260"/>
                  </a:cubicBezTo>
                  <a:cubicBezTo>
                    <a:pt x="3188" y="2448"/>
                    <a:pt x="2361" y="749"/>
                    <a:pt x="2031" y="252"/>
                  </a:cubicBezTo>
                  <a:cubicBezTo>
                    <a:pt x="1907" y="80"/>
                    <a:pt x="1734" y="0"/>
                    <a:pt x="1542" y="0"/>
                  </a:cubicBez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6995125" y="3753100"/>
              <a:ext cx="80100" cy="98450"/>
            </a:xfrm>
            <a:custGeom>
              <a:avLst/>
              <a:gdLst/>
              <a:ahLst/>
              <a:cxnLst/>
              <a:rect l="l" t="t" r="r" b="b"/>
              <a:pathLst>
                <a:path w="3204" h="3938" extrusionOk="0">
                  <a:moveTo>
                    <a:pt x="1556" y="0"/>
                  </a:moveTo>
                  <a:cubicBezTo>
                    <a:pt x="1213" y="0"/>
                    <a:pt x="805" y="255"/>
                    <a:pt x="497" y="688"/>
                  </a:cubicBezTo>
                  <a:cubicBezTo>
                    <a:pt x="0" y="1380"/>
                    <a:pt x="872" y="2974"/>
                    <a:pt x="1504" y="3606"/>
                  </a:cubicBezTo>
                  <a:cubicBezTo>
                    <a:pt x="1742" y="3838"/>
                    <a:pt x="2005" y="3938"/>
                    <a:pt x="2246" y="3938"/>
                  </a:cubicBezTo>
                  <a:cubicBezTo>
                    <a:pt x="2647" y="3938"/>
                    <a:pt x="2987" y="3663"/>
                    <a:pt x="3053" y="3260"/>
                  </a:cubicBezTo>
                  <a:cubicBezTo>
                    <a:pt x="3203" y="2448"/>
                    <a:pt x="2376" y="749"/>
                    <a:pt x="2045" y="252"/>
                  </a:cubicBezTo>
                  <a:cubicBezTo>
                    <a:pt x="1921" y="80"/>
                    <a:pt x="1749" y="0"/>
                    <a:pt x="1556" y="0"/>
                  </a:cubicBez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1"/>
            <p:cNvSpPr/>
            <p:nvPr/>
          </p:nvSpPr>
          <p:spPr>
            <a:xfrm>
              <a:off x="7223675" y="3266675"/>
              <a:ext cx="56800" cy="91725"/>
            </a:xfrm>
            <a:custGeom>
              <a:avLst/>
              <a:gdLst/>
              <a:ahLst/>
              <a:cxnLst/>
              <a:rect l="l" t="t" r="r" b="b"/>
              <a:pathLst>
                <a:path w="2272" h="3669" extrusionOk="0">
                  <a:moveTo>
                    <a:pt x="1056" y="0"/>
                  </a:moveTo>
                  <a:cubicBezTo>
                    <a:pt x="933" y="0"/>
                    <a:pt x="809" y="24"/>
                    <a:pt x="692" y="72"/>
                  </a:cubicBezTo>
                  <a:cubicBezTo>
                    <a:pt x="1" y="357"/>
                    <a:pt x="46" y="1891"/>
                    <a:pt x="46" y="1891"/>
                  </a:cubicBezTo>
                  <a:cubicBezTo>
                    <a:pt x="46" y="1891"/>
                    <a:pt x="91" y="3289"/>
                    <a:pt x="376" y="3590"/>
                  </a:cubicBezTo>
                  <a:cubicBezTo>
                    <a:pt x="429" y="3643"/>
                    <a:pt x="495" y="3669"/>
                    <a:pt x="572" y="3669"/>
                  </a:cubicBezTo>
                  <a:cubicBezTo>
                    <a:pt x="935" y="3669"/>
                    <a:pt x="1523" y="3075"/>
                    <a:pt x="1895" y="1846"/>
                  </a:cubicBezTo>
                  <a:cubicBezTo>
                    <a:pt x="2272" y="604"/>
                    <a:pt x="1675" y="0"/>
                    <a:pt x="1056"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1"/>
            <p:cNvSpPr/>
            <p:nvPr/>
          </p:nvSpPr>
          <p:spPr>
            <a:xfrm>
              <a:off x="6859425" y="3371425"/>
              <a:ext cx="91750" cy="67450"/>
            </a:xfrm>
            <a:custGeom>
              <a:avLst/>
              <a:gdLst/>
              <a:ahLst/>
              <a:cxnLst/>
              <a:rect l="l" t="t" r="r" b="b"/>
              <a:pathLst>
                <a:path w="3670" h="2698" extrusionOk="0">
                  <a:moveTo>
                    <a:pt x="1241" y="0"/>
                  </a:moveTo>
                  <a:cubicBezTo>
                    <a:pt x="1155" y="0"/>
                    <a:pt x="1072" y="15"/>
                    <a:pt x="993" y="47"/>
                  </a:cubicBezTo>
                  <a:cubicBezTo>
                    <a:pt x="286" y="332"/>
                    <a:pt x="0" y="1415"/>
                    <a:pt x="1369" y="2167"/>
                  </a:cubicBezTo>
                  <a:cubicBezTo>
                    <a:pt x="2054" y="2548"/>
                    <a:pt x="2635" y="2697"/>
                    <a:pt x="3042" y="2697"/>
                  </a:cubicBezTo>
                  <a:cubicBezTo>
                    <a:pt x="3438" y="2697"/>
                    <a:pt x="3669" y="2555"/>
                    <a:pt x="3669" y="2347"/>
                  </a:cubicBezTo>
                  <a:cubicBezTo>
                    <a:pt x="3669" y="1926"/>
                    <a:pt x="2722" y="889"/>
                    <a:pt x="2722" y="889"/>
                  </a:cubicBezTo>
                  <a:cubicBezTo>
                    <a:pt x="2722" y="889"/>
                    <a:pt x="1916" y="0"/>
                    <a:pt x="1241"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1"/>
            <p:cNvSpPr/>
            <p:nvPr/>
          </p:nvSpPr>
          <p:spPr>
            <a:xfrm>
              <a:off x="6892125" y="3115425"/>
              <a:ext cx="347375" cy="408550"/>
            </a:xfrm>
            <a:custGeom>
              <a:avLst/>
              <a:gdLst/>
              <a:ahLst/>
              <a:cxnLst/>
              <a:rect l="l" t="t" r="r" b="b"/>
              <a:pathLst>
                <a:path w="13895" h="16342" extrusionOk="0">
                  <a:moveTo>
                    <a:pt x="7679" y="1"/>
                  </a:moveTo>
                  <a:cubicBezTo>
                    <a:pt x="6902" y="1"/>
                    <a:pt x="6041" y="94"/>
                    <a:pt x="5098" y="302"/>
                  </a:cubicBezTo>
                  <a:cubicBezTo>
                    <a:pt x="737" y="1265"/>
                    <a:pt x="587" y="3490"/>
                    <a:pt x="587" y="3490"/>
                  </a:cubicBezTo>
                  <a:cubicBezTo>
                    <a:pt x="587" y="3490"/>
                    <a:pt x="0" y="6077"/>
                    <a:pt x="211" y="7700"/>
                  </a:cubicBezTo>
                  <a:cubicBezTo>
                    <a:pt x="436" y="9324"/>
                    <a:pt x="1098" y="10813"/>
                    <a:pt x="2361" y="12873"/>
                  </a:cubicBezTo>
                  <a:cubicBezTo>
                    <a:pt x="3420" y="14613"/>
                    <a:pt x="5514" y="16341"/>
                    <a:pt x="7944" y="16341"/>
                  </a:cubicBezTo>
                  <a:cubicBezTo>
                    <a:pt x="8413" y="16341"/>
                    <a:pt x="8894" y="16277"/>
                    <a:pt x="9383" y="16136"/>
                  </a:cubicBezTo>
                  <a:cubicBezTo>
                    <a:pt x="13233" y="15008"/>
                    <a:pt x="13894" y="12587"/>
                    <a:pt x="13894" y="9851"/>
                  </a:cubicBezTo>
                  <a:cubicBezTo>
                    <a:pt x="13894" y="7114"/>
                    <a:pt x="13518" y="4528"/>
                    <a:pt x="12781" y="2678"/>
                  </a:cubicBezTo>
                  <a:cubicBezTo>
                    <a:pt x="12216" y="1229"/>
                    <a:pt x="10496" y="1"/>
                    <a:pt x="7679" y="1"/>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1"/>
            <p:cNvSpPr/>
            <p:nvPr/>
          </p:nvSpPr>
          <p:spPr>
            <a:xfrm>
              <a:off x="6771875" y="2960400"/>
              <a:ext cx="543550" cy="427075"/>
            </a:xfrm>
            <a:custGeom>
              <a:avLst/>
              <a:gdLst/>
              <a:ahLst/>
              <a:cxnLst/>
              <a:rect l="l" t="t" r="r" b="b"/>
              <a:pathLst>
                <a:path w="21742" h="17083" extrusionOk="0">
                  <a:moveTo>
                    <a:pt x="10944" y="1"/>
                  </a:moveTo>
                  <a:cubicBezTo>
                    <a:pt x="5459" y="1"/>
                    <a:pt x="0" y="5126"/>
                    <a:pt x="841" y="10894"/>
                  </a:cubicBezTo>
                  <a:cubicBezTo>
                    <a:pt x="1292" y="13932"/>
                    <a:pt x="2660" y="15300"/>
                    <a:pt x="3848" y="16413"/>
                  </a:cubicBezTo>
                  <a:cubicBezTo>
                    <a:pt x="4361" y="16893"/>
                    <a:pt x="4858" y="17082"/>
                    <a:pt x="5280" y="17082"/>
                  </a:cubicBezTo>
                  <a:cubicBezTo>
                    <a:pt x="5836" y="17082"/>
                    <a:pt x="6264" y="16756"/>
                    <a:pt x="6434" y="16337"/>
                  </a:cubicBezTo>
                  <a:cubicBezTo>
                    <a:pt x="6735" y="15601"/>
                    <a:pt x="5923" y="14563"/>
                    <a:pt x="5923" y="14563"/>
                  </a:cubicBezTo>
                  <a:cubicBezTo>
                    <a:pt x="5472" y="12413"/>
                    <a:pt x="6660" y="10729"/>
                    <a:pt x="6660" y="10729"/>
                  </a:cubicBezTo>
                  <a:cubicBezTo>
                    <a:pt x="6660" y="10729"/>
                    <a:pt x="7111" y="10007"/>
                    <a:pt x="7983" y="9691"/>
                  </a:cubicBezTo>
                  <a:cubicBezTo>
                    <a:pt x="8112" y="9644"/>
                    <a:pt x="8241" y="9624"/>
                    <a:pt x="8368" y="9624"/>
                  </a:cubicBezTo>
                  <a:cubicBezTo>
                    <a:pt x="9053" y="9624"/>
                    <a:pt x="9689" y="10202"/>
                    <a:pt x="10133" y="10202"/>
                  </a:cubicBezTo>
                  <a:cubicBezTo>
                    <a:pt x="10645" y="10202"/>
                    <a:pt x="10870" y="10202"/>
                    <a:pt x="12494" y="9676"/>
                  </a:cubicBezTo>
                  <a:cubicBezTo>
                    <a:pt x="13762" y="9281"/>
                    <a:pt x="14535" y="8390"/>
                    <a:pt x="15398" y="8390"/>
                  </a:cubicBezTo>
                  <a:cubicBezTo>
                    <a:pt x="15650" y="8390"/>
                    <a:pt x="15910" y="8466"/>
                    <a:pt x="16193" y="8654"/>
                  </a:cubicBezTo>
                  <a:cubicBezTo>
                    <a:pt x="17456" y="9466"/>
                    <a:pt x="17832" y="11676"/>
                    <a:pt x="17967" y="12052"/>
                  </a:cubicBezTo>
                  <a:cubicBezTo>
                    <a:pt x="18054" y="12260"/>
                    <a:pt x="18461" y="12573"/>
                    <a:pt x="18945" y="12573"/>
                  </a:cubicBezTo>
                  <a:cubicBezTo>
                    <a:pt x="19301" y="12573"/>
                    <a:pt x="19699" y="12404"/>
                    <a:pt x="20042" y="11902"/>
                  </a:cubicBezTo>
                  <a:cubicBezTo>
                    <a:pt x="20854" y="10714"/>
                    <a:pt x="21741" y="7616"/>
                    <a:pt x="20629" y="5240"/>
                  </a:cubicBezTo>
                  <a:cubicBezTo>
                    <a:pt x="19516" y="2880"/>
                    <a:pt x="15967" y="1541"/>
                    <a:pt x="15967" y="1541"/>
                  </a:cubicBezTo>
                  <a:cubicBezTo>
                    <a:pt x="14374" y="955"/>
                    <a:pt x="13396" y="158"/>
                    <a:pt x="11562" y="23"/>
                  </a:cubicBezTo>
                  <a:cubicBezTo>
                    <a:pt x="11356" y="8"/>
                    <a:pt x="11150" y="1"/>
                    <a:pt x="10944" y="1"/>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1"/>
            <p:cNvSpPr/>
            <p:nvPr/>
          </p:nvSpPr>
          <p:spPr>
            <a:xfrm>
              <a:off x="7741300" y="3582900"/>
              <a:ext cx="88000" cy="72775"/>
            </a:xfrm>
            <a:custGeom>
              <a:avLst/>
              <a:gdLst/>
              <a:ahLst/>
              <a:cxnLst/>
              <a:rect l="l" t="t" r="r" b="b"/>
              <a:pathLst>
                <a:path w="3520" h="2911" extrusionOk="0">
                  <a:moveTo>
                    <a:pt x="2342" y="0"/>
                  </a:moveTo>
                  <a:cubicBezTo>
                    <a:pt x="1953" y="0"/>
                    <a:pt x="1485" y="159"/>
                    <a:pt x="1038" y="715"/>
                  </a:cubicBezTo>
                  <a:cubicBezTo>
                    <a:pt x="1" y="1993"/>
                    <a:pt x="362" y="1993"/>
                    <a:pt x="362" y="1993"/>
                  </a:cubicBezTo>
                  <a:lnTo>
                    <a:pt x="2317" y="2910"/>
                  </a:lnTo>
                  <a:cubicBezTo>
                    <a:pt x="2317" y="2910"/>
                    <a:pt x="3519" y="1437"/>
                    <a:pt x="3234" y="279"/>
                  </a:cubicBezTo>
                  <a:cubicBezTo>
                    <a:pt x="3234" y="279"/>
                    <a:pt x="2858" y="0"/>
                    <a:pt x="2342" y="0"/>
                  </a:cubicBezTo>
                  <a:close/>
                </a:path>
              </a:pathLst>
            </a:custGeom>
            <a:solidFill>
              <a:schemeClr val="lt1"/>
            </a:solidFill>
            <a:ln w="952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1"/>
            <p:cNvSpPr/>
            <p:nvPr/>
          </p:nvSpPr>
          <p:spPr>
            <a:xfrm>
              <a:off x="6973325" y="4287550"/>
              <a:ext cx="926275" cy="302775"/>
            </a:xfrm>
            <a:custGeom>
              <a:avLst/>
              <a:gdLst/>
              <a:ahLst/>
              <a:cxnLst/>
              <a:rect l="l" t="t" r="r" b="b"/>
              <a:pathLst>
                <a:path w="37051" h="12111" extrusionOk="0">
                  <a:moveTo>
                    <a:pt x="14661" y="1"/>
                  </a:moveTo>
                  <a:cubicBezTo>
                    <a:pt x="14661" y="1"/>
                    <a:pt x="4722" y="3580"/>
                    <a:pt x="0" y="10135"/>
                  </a:cubicBezTo>
                  <a:lnTo>
                    <a:pt x="256" y="10196"/>
                  </a:lnTo>
                  <a:lnTo>
                    <a:pt x="10827" y="11835"/>
                  </a:lnTo>
                  <a:cubicBezTo>
                    <a:pt x="12853" y="12018"/>
                    <a:pt x="14814" y="12111"/>
                    <a:pt x="16721" y="12111"/>
                  </a:cubicBezTo>
                  <a:cubicBezTo>
                    <a:pt x="23403" y="12111"/>
                    <a:pt x="29412" y="10975"/>
                    <a:pt x="35156" y="8647"/>
                  </a:cubicBezTo>
                  <a:cubicBezTo>
                    <a:pt x="35727" y="8421"/>
                    <a:pt x="36298" y="8196"/>
                    <a:pt x="36840" y="7955"/>
                  </a:cubicBezTo>
                  <a:cubicBezTo>
                    <a:pt x="37050" y="4798"/>
                    <a:pt x="36283" y="3489"/>
                    <a:pt x="36283" y="3489"/>
                  </a:cubicBezTo>
                  <a:cubicBezTo>
                    <a:pt x="36283" y="3489"/>
                    <a:pt x="34870" y="4046"/>
                    <a:pt x="33742" y="4617"/>
                  </a:cubicBezTo>
                  <a:cubicBezTo>
                    <a:pt x="33070" y="4949"/>
                    <a:pt x="32131" y="5381"/>
                    <a:pt x="30092" y="5381"/>
                  </a:cubicBezTo>
                  <a:cubicBezTo>
                    <a:pt x="28709" y="5381"/>
                    <a:pt x="26820" y="5182"/>
                    <a:pt x="24164" y="4617"/>
                  </a:cubicBezTo>
                  <a:cubicBezTo>
                    <a:pt x="17578" y="3204"/>
                    <a:pt x="14661" y="1"/>
                    <a:pt x="14661" y="1"/>
                  </a:cubicBezTo>
                  <a:close/>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1"/>
            <p:cNvSpPr/>
            <p:nvPr/>
          </p:nvSpPr>
          <p:spPr>
            <a:xfrm>
              <a:off x="7156775" y="3601825"/>
              <a:ext cx="930775" cy="850725"/>
            </a:xfrm>
            <a:custGeom>
              <a:avLst/>
              <a:gdLst/>
              <a:ahLst/>
              <a:cxnLst/>
              <a:rect l="l" t="t" r="r" b="b"/>
              <a:pathLst>
                <a:path w="37231" h="34029" extrusionOk="0">
                  <a:moveTo>
                    <a:pt x="20739" y="0"/>
                  </a:moveTo>
                  <a:cubicBezTo>
                    <a:pt x="18580" y="0"/>
                    <a:pt x="15563" y="439"/>
                    <a:pt x="15563" y="439"/>
                  </a:cubicBezTo>
                  <a:cubicBezTo>
                    <a:pt x="15563" y="439"/>
                    <a:pt x="9879" y="1477"/>
                    <a:pt x="7503" y="4033"/>
                  </a:cubicBezTo>
                  <a:cubicBezTo>
                    <a:pt x="5128" y="6604"/>
                    <a:pt x="4150" y="9717"/>
                    <a:pt x="3955" y="10198"/>
                  </a:cubicBezTo>
                  <a:cubicBezTo>
                    <a:pt x="3774" y="10694"/>
                    <a:pt x="0" y="14483"/>
                    <a:pt x="0" y="14483"/>
                  </a:cubicBezTo>
                  <a:lnTo>
                    <a:pt x="7142" y="28573"/>
                  </a:lnTo>
                  <a:cubicBezTo>
                    <a:pt x="7142" y="28573"/>
                    <a:pt x="11654" y="34029"/>
                    <a:pt x="20825" y="34029"/>
                  </a:cubicBezTo>
                  <a:cubicBezTo>
                    <a:pt x="21199" y="34029"/>
                    <a:pt x="21580" y="34020"/>
                    <a:pt x="21968" y="34001"/>
                  </a:cubicBezTo>
                  <a:cubicBezTo>
                    <a:pt x="27697" y="33730"/>
                    <a:pt x="29036" y="31505"/>
                    <a:pt x="29291" y="31204"/>
                  </a:cubicBezTo>
                  <a:cubicBezTo>
                    <a:pt x="29547" y="30888"/>
                    <a:pt x="29968" y="26317"/>
                    <a:pt x="29968" y="26317"/>
                  </a:cubicBezTo>
                  <a:cubicBezTo>
                    <a:pt x="29968" y="26317"/>
                    <a:pt x="31056" y="26554"/>
                    <a:pt x="32340" y="26554"/>
                  </a:cubicBezTo>
                  <a:cubicBezTo>
                    <a:pt x="33390" y="26554"/>
                    <a:pt x="34571" y="26396"/>
                    <a:pt x="35396" y="25821"/>
                  </a:cubicBezTo>
                  <a:cubicBezTo>
                    <a:pt x="37231" y="24543"/>
                    <a:pt x="35456" y="19054"/>
                    <a:pt x="34780" y="15882"/>
                  </a:cubicBezTo>
                  <a:cubicBezTo>
                    <a:pt x="34118" y="12694"/>
                    <a:pt x="31983" y="6243"/>
                    <a:pt x="29848" y="4093"/>
                  </a:cubicBezTo>
                  <a:cubicBezTo>
                    <a:pt x="27712" y="1958"/>
                    <a:pt x="24043" y="559"/>
                    <a:pt x="22329" y="138"/>
                  </a:cubicBezTo>
                  <a:cubicBezTo>
                    <a:pt x="21941" y="39"/>
                    <a:pt x="21378" y="0"/>
                    <a:pt x="20739" y="0"/>
                  </a:cubicBezTo>
                  <a:close/>
                </a:path>
              </a:pathLst>
            </a:custGeom>
            <a:solidFill>
              <a:srgbClr val="71569C"/>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1"/>
            <p:cNvSpPr/>
            <p:nvPr/>
          </p:nvSpPr>
          <p:spPr>
            <a:xfrm>
              <a:off x="7869875" y="3653875"/>
              <a:ext cx="54900" cy="73625"/>
            </a:xfrm>
            <a:custGeom>
              <a:avLst/>
              <a:gdLst/>
              <a:ahLst/>
              <a:cxnLst/>
              <a:rect l="l" t="t" r="r" b="b"/>
              <a:pathLst>
                <a:path w="2196" h="2945" extrusionOk="0">
                  <a:moveTo>
                    <a:pt x="1038" y="0"/>
                  </a:moveTo>
                  <a:cubicBezTo>
                    <a:pt x="854" y="0"/>
                    <a:pt x="722" y="71"/>
                    <a:pt x="722" y="71"/>
                  </a:cubicBezTo>
                  <a:cubicBezTo>
                    <a:pt x="722" y="71"/>
                    <a:pt x="0" y="2086"/>
                    <a:pt x="151" y="2417"/>
                  </a:cubicBezTo>
                  <a:cubicBezTo>
                    <a:pt x="245" y="2648"/>
                    <a:pt x="435" y="2944"/>
                    <a:pt x="704" y="2944"/>
                  </a:cubicBezTo>
                  <a:cubicBezTo>
                    <a:pt x="821" y="2944"/>
                    <a:pt x="953" y="2889"/>
                    <a:pt x="1098" y="2748"/>
                  </a:cubicBezTo>
                  <a:cubicBezTo>
                    <a:pt x="1579" y="2267"/>
                    <a:pt x="2196" y="1274"/>
                    <a:pt x="1760" y="507"/>
                  </a:cubicBezTo>
                  <a:cubicBezTo>
                    <a:pt x="1534" y="96"/>
                    <a:pt x="1251" y="0"/>
                    <a:pt x="1038" y="0"/>
                  </a:cubicBezTo>
                  <a:close/>
                </a:path>
              </a:pathLst>
            </a:custGeom>
            <a:solidFill>
              <a:schemeClr val="lt1"/>
            </a:solidFill>
            <a:ln w="952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7832650" y="3619550"/>
              <a:ext cx="69950" cy="94325"/>
            </a:xfrm>
            <a:custGeom>
              <a:avLst/>
              <a:gdLst/>
              <a:ahLst/>
              <a:cxnLst/>
              <a:rect l="l" t="t" r="r" b="b"/>
              <a:pathLst>
                <a:path w="2798" h="3773" extrusionOk="0">
                  <a:moveTo>
                    <a:pt x="1312" y="1"/>
                  </a:moveTo>
                  <a:cubicBezTo>
                    <a:pt x="1074" y="1"/>
                    <a:pt x="903" y="91"/>
                    <a:pt x="903" y="91"/>
                  </a:cubicBezTo>
                  <a:cubicBezTo>
                    <a:pt x="903" y="91"/>
                    <a:pt x="1" y="2662"/>
                    <a:pt x="181" y="3083"/>
                  </a:cubicBezTo>
                  <a:cubicBezTo>
                    <a:pt x="307" y="3388"/>
                    <a:pt x="550" y="3773"/>
                    <a:pt x="896" y="3773"/>
                  </a:cubicBezTo>
                  <a:cubicBezTo>
                    <a:pt x="1045" y="3773"/>
                    <a:pt x="1213" y="3701"/>
                    <a:pt x="1399" y="3519"/>
                  </a:cubicBezTo>
                  <a:cubicBezTo>
                    <a:pt x="2001" y="2903"/>
                    <a:pt x="2798" y="1625"/>
                    <a:pt x="2256" y="647"/>
                  </a:cubicBezTo>
                  <a:cubicBezTo>
                    <a:pt x="1957" y="122"/>
                    <a:pt x="1589" y="1"/>
                    <a:pt x="1312" y="1"/>
                  </a:cubicBezTo>
                  <a:close/>
                </a:path>
              </a:pathLst>
            </a:custGeom>
            <a:solidFill>
              <a:schemeClr val="lt1"/>
            </a:solidFill>
            <a:ln w="952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1"/>
            <p:cNvSpPr/>
            <p:nvPr/>
          </p:nvSpPr>
          <p:spPr>
            <a:xfrm>
              <a:off x="7800325" y="3601350"/>
              <a:ext cx="70325" cy="94275"/>
            </a:xfrm>
            <a:custGeom>
              <a:avLst/>
              <a:gdLst/>
              <a:ahLst/>
              <a:cxnLst/>
              <a:rect l="l" t="t" r="r" b="b"/>
              <a:pathLst>
                <a:path w="2813" h="3771" extrusionOk="0">
                  <a:moveTo>
                    <a:pt x="1339" y="0"/>
                  </a:moveTo>
                  <a:cubicBezTo>
                    <a:pt x="1095" y="0"/>
                    <a:pt x="918" y="97"/>
                    <a:pt x="918" y="97"/>
                  </a:cubicBezTo>
                  <a:cubicBezTo>
                    <a:pt x="918" y="97"/>
                    <a:pt x="1" y="2653"/>
                    <a:pt x="181" y="3075"/>
                  </a:cubicBezTo>
                  <a:cubicBezTo>
                    <a:pt x="317" y="3379"/>
                    <a:pt x="564" y="3771"/>
                    <a:pt x="909" y="3771"/>
                  </a:cubicBezTo>
                  <a:cubicBezTo>
                    <a:pt x="1059" y="3771"/>
                    <a:pt x="1228" y="3697"/>
                    <a:pt x="1414" y="3511"/>
                  </a:cubicBezTo>
                  <a:cubicBezTo>
                    <a:pt x="2016" y="2894"/>
                    <a:pt x="2812" y="1616"/>
                    <a:pt x="2256" y="639"/>
                  </a:cubicBezTo>
                  <a:cubicBezTo>
                    <a:pt x="1970" y="122"/>
                    <a:pt x="1613" y="0"/>
                    <a:pt x="1339" y="0"/>
                  </a:cubicBezTo>
                  <a:close/>
                </a:path>
              </a:pathLst>
            </a:custGeom>
            <a:solidFill>
              <a:schemeClr val="lt1"/>
            </a:solidFill>
            <a:ln w="952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1"/>
            <p:cNvSpPr/>
            <p:nvPr/>
          </p:nvSpPr>
          <p:spPr>
            <a:xfrm>
              <a:off x="7763875" y="3579925"/>
              <a:ext cx="65425" cy="106550"/>
            </a:xfrm>
            <a:custGeom>
              <a:avLst/>
              <a:gdLst/>
              <a:ahLst/>
              <a:cxnLst/>
              <a:rect l="l" t="t" r="r" b="b"/>
              <a:pathLst>
                <a:path w="2617" h="4262" extrusionOk="0">
                  <a:moveTo>
                    <a:pt x="1719" y="0"/>
                  </a:moveTo>
                  <a:cubicBezTo>
                    <a:pt x="1384" y="0"/>
                    <a:pt x="1012" y="192"/>
                    <a:pt x="797" y="398"/>
                  </a:cubicBezTo>
                  <a:lnTo>
                    <a:pt x="857" y="879"/>
                  </a:lnTo>
                  <a:cubicBezTo>
                    <a:pt x="857" y="879"/>
                    <a:pt x="0" y="3330"/>
                    <a:pt x="301" y="3871"/>
                  </a:cubicBezTo>
                  <a:cubicBezTo>
                    <a:pt x="438" y="4113"/>
                    <a:pt x="663" y="4261"/>
                    <a:pt x="915" y="4261"/>
                  </a:cubicBezTo>
                  <a:cubicBezTo>
                    <a:pt x="1242" y="4261"/>
                    <a:pt x="1614" y="4011"/>
                    <a:pt x="1895" y="3390"/>
                  </a:cubicBezTo>
                  <a:cubicBezTo>
                    <a:pt x="2376" y="2293"/>
                    <a:pt x="2616" y="1075"/>
                    <a:pt x="2331" y="398"/>
                  </a:cubicBezTo>
                  <a:cubicBezTo>
                    <a:pt x="2202" y="108"/>
                    <a:pt x="1971" y="0"/>
                    <a:pt x="1719" y="0"/>
                  </a:cubicBezTo>
                  <a:close/>
                </a:path>
              </a:pathLst>
            </a:custGeom>
            <a:solidFill>
              <a:schemeClr val="l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1"/>
            <p:cNvSpPr/>
            <p:nvPr/>
          </p:nvSpPr>
          <p:spPr>
            <a:xfrm>
              <a:off x="7763875" y="3572950"/>
              <a:ext cx="65425" cy="119175"/>
            </a:xfrm>
            <a:custGeom>
              <a:avLst/>
              <a:gdLst/>
              <a:ahLst/>
              <a:cxnLst/>
              <a:rect l="l" t="t" r="r" b="b"/>
              <a:pathLst>
                <a:path w="2617" h="4767" fill="none" extrusionOk="0">
                  <a:moveTo>
                    <a:pt x="857" y="1158"/>
                  </a:moveTo>
                  <a:cubicBezTo>
                    <a:pt x="857" y="1158"/>
                    <a:pt x="0" y="3609"/>
                    <a:pt x="301" y="4150"/>
                  </a:cubicBezTo>
                  <a:cubicBezTo>
                    <a:pt x="617" y="4707"/>
                    <a:pt x="1398" y="4767"/>
                    <a:pt x="1895" y="3669"/>
                  </a:cubicBezTo>
                  <a:cubicBezTo>
                    <a:pt x="2376" y="2572"/>
                    <a:pt x="2616" y="1354"/>
                    <a:pt x="2331" y="677"/>
                  </a:cubicBezTo>
                  <a:cubicBezTo>
                    <a:pt x="2030" y="0"/>
                    <a:pt x="1173" y="316"/>
                    <a:pt x="797" y="677"/>
                  </a:cubicBezTo>
                </a:path>
              </a:pathLst>
            </a:custGeom>
            <a:noFill/>
            <a:ln w="4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1"/>
            <p:cNvSpPr/>
            <p:nvPr/>
          </p:nvSpPr>
          <p:spPr>
            <a:xfrm>
              <a:off x="7789425" y="3953375"/>
              <a:ext cx="64300" cy="252250"/>
            </a:xfrm>
            <a:custGeom>
              <a:avLst/>
              <a:gdLst/>
              <a:ahLst/>
              <a:cxnLst/>
              <a:rect l="l" t="t" r="r" b="b"/>
              <a:pathLst>
                <a:path w="2572" h="10090" fill="none" extrusionOk="0">
                  <a:moveTo>
                    <a:pt x="1" y="0"/>
                  </a:moveTo>
                  <a:cubicBezTo>
                    <a:pt x="572" y="1369"/>
                    <a:pt x="2256" y="8391"/>
                    <a:pt x="2572" y="1009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7017300" y="3818175"/>
              <a:ext cx="637575" cy="648725"/>
            </a:xfrm>
            <a:custGeom>
              <a:avLst/>
              <a:gdLst/>
              <a:ahLst/>
              <a:cxnLst/>
              <a:rect l="l" t="t" r="r" b="b"/>
              <a:pathLst>
                <a:path w="25503" h="25949" extrusionOk="0">
                  <a:moveTo>
                    <a:pt x="1002" y="1"/>
                  </a:moveTo>
                  <a:cubicBezTo>
                    <a:pt x="955" y="1"/>
                    <a:pt x="906" y="9"/>
                    <a:pt x="858" y="25"/>
                  </a:cubicBezTo>
                  <a:lnTo>
                    <a:pt x="1" y="326"/>
                  </a:lnTo>
                  <a:lnTo>
                    <a:pt x="10406" y="25948"/>
                  </a:lnTo>
                  <a:lnTo>
                    <a:pt x="11158" y="25948"/>
                  </a:lnTo>
                  <a:lnTo>
                    <a:pt x="25502" y="20129"/>
                  </a:lnTo>
                  <a:lnTo>
                    <a:pt x="23803" y="1890"/>
                  </a:lnTo>
                  <a:lnTo>
                    <a:pt x="22811" y="1183"/>
                  </a:lnTo>
                  <a:cubicBezTo>
                    <a:pt x="22785" y="1165"/>
                    <a:pt x="22753" y="1158"/>
                    <a:pt x="22722" y="1158"/>
                  </a:cubicBezTo>
                  <a:cubicBezTo>
                    <a:pt x="22701" y="1158"/>
                    <a:pt x="22679" y="1162"/>
                    <a:pt x="22661" y="1168"/>
                  </a:cubicBezTo>
                  <a:lnTo>
                    <a:pt x="8075" y="5273"/>
                  </a:lnTo>
                  <a:lnTo>
                    <a:pt x="1234" y="85"/>
                  </a:lnTo>
                  <a:cubicBezTo>
                    <a:pt x="1166" y="28"/>
                    <a:pt x="1086" y="1"/>
                    <a:pt x="1002" y="1"/>
                  </a:cubicBez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7219175" y="3850725"/>
              <a:ext cx="455625" cy="627475"/>
            </a:xfrm>
            <a:custGeom>
              <a:avLst/>
              <a:gdLst/>
              <a:ahLst/>
              <a:cxnLst/>
              <a:rect l="l" t="t" r="r" b="b"/>
              <a:pathLst>
                <a:path w="18225" h="25099" extrusionOk="0">
                  <a:moveTo>
                    <a:pt x="16057" y="0"/>
                  </a:moveTo>
                  <a:cubicBezTo>
                    <a:pt x="16047" y="0"/>
                    <a:pt x="16038" y="1"/>
                    <a:pt x="16029" y="1"/>
                  </a:cubicBezTo>
                  <a:cubicBezTo>
                    <a:pt x="16014" y="1"/>
                    <a:pt x="15999" y="1"/>
                    <a:pt x="15984" y="16"/>
                  </a:cubicBezTo>
                  <a:lnTo>
                    <a:pt x="0" y="4542"/>
                  </a:lnTo>
                  <a:cubicBezTo>
                    <a:pt x="0" y="4542"/>
                    <a:pt x="2743" y="25099"/>
                    <a:pt x="2826" y="25099"/>
                  </a:cubicBezTo>
                  <a:cubicBezTo>
                    <a:pt x="2826" y="25099"/>
                    <a:pt x="2827" y="25098"/>
                    <a:pt x="2827" y="25097"/>
                  </a:cubicBezTo>
                  <a:cubicBezTo>
                    <a:pt x="2887" y="24902"/>
                    <a:pt x="16044" y="20180"/>
                    <a:pt x="17999" y="19474"/>
                  </a:cubicBezTo>
                  <a:cubicBezTo>
                    <a:pt x="18134" y="19429"/>
                    <a:pt x="18224" y="19278"/>
                    <a:pt x="18209" y="19128"/>
                  </a:cubicBezTo>
                  <a:lnTo>
                    <a:pt x="16390" y="302"/>
                  </a:lnTo>
                  <a:cubicBezTo>
                    <a:pt x="16376" y="131"/>
                    <a:pt x="16226" y="0"/>
                    <a:pt x="16057" y="0"/>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1"/>
            <p:cNvSpPr/>
            <p:nvPr/>
          </p:nvSpPr>
          <p:spPr>
            <a:xfrm>
              <a:off x="7009775" y="3816150"/>
              <a:ext cx="269175" cy="657125"/>
            </a:xfrm>
            <a:custGeom>
              <a:avLst/>
              <a:gdLst/>
              <a:ahLst/>
              <a:cxnLst/>
              <a:rect l="l" t="t" r="r" b="b"/>
              <a:pathLst>
                <a:path w="10767" h="26285" extrusionOk="0">
                  <a:moveTo>
                    <a:pt x="76" y="1"/>
                  </a:moveTo>
                  <a:cubicBezTo>
                    <a:pt x="31" y="1"/>
                    <a:pt x="1" y="31"/>
                    <a:pt x="1" y="76"/>
                  </a:cubicBezTo>
                  <a:lnTo>
                    <a:pt x="1805" y="16481"/>
                  </a:lnTo>
                  <a:cubicBezTo>
                    <a:pt x="1805" y="16496"/>
                    <a:pt x="1805" y="16511"/>
                    <a:pt x="1820" y="16526"/>
                  </a:cubicBezTo>
                  <a:lnTo>
                    <a:pt x="10767" y="26285"/>
                  </a:lnTo>
                  <a:lnTo>
                    <a:pt x="7760" y="5805"/>
                  </a:lnTo>
                  <a:lnTo>
                    <a:pt x="136" y="16"/>
                  </a:lnTo>
                  <a:cubicBezTo>
                    <a:pt x="121" y="1"/>
                    <a:pt x="91" y="1"/>
                    <a:pt x="76" y="1"/>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1"/>
            <p:cNvSpPr/>
            <p:nvPr/>
          </p:nvSpPr>
          <p:spPr>
            <a:xfrm>
              <a:off x="7198125" y="4039450"/>
              <a:ext cx="53775" cy="29350"/>
            </a:xfrm>
            <a:custGeom>
              <a:avLst/>
              <a:gdLst/>
              <a:ahLst/>
              <a:cxnLst/>
              <a:rect l="l" t="t" r="r" b="b"/>
              <a:pathLst>
                <a:path w="2151" h="1174" fill="none" extrusionOk="0">
                  <a:moveTo>
                    <a:pt x="0" y="106"/>
                  </a:moveTo>
                  <a:cubicBezTo>
                    <a:pt x="0" y="106"/>
                    <a:pt x="15" y="1174"/>
                    <a:pt x="1083" y="1143"/>
                  </a:cubicBezTo>
                  <a:cubicBezTo>
                    <a:pt x="2150" y="1128"/>
                    <a:pt x="2060" y="1"/>
                    <a:pt x="2060" y="1"/>
                  </a:cubicBezTo>
                </a:path>
              </a:pathLst>
            </a:custGeom>
            <a:noFill/>
            <a:ln w="94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1"/>
            <p:cNvSpPr/>
            <p:nvPr/>
          </p:nvSpPr>
          <p:spPr>
            <a:xfrm>
              <a:off x="7205625" y="4092075"/>
              <a:ext cx="53800" cy="29350"/>
            </a:xfrm>
            <a:custGeom>
              <a:avLst/>
              <a:gdLst/>
              <a:ahLst/>
              <a:cxnLst/>
              <a:rect l="l" t="t" r="r" b="b"/>
              <a:pathLst>
                <a:path w="2152" h="1174" fill="none" extrusionOk="0">
                  <a:moveTo>
                    <a:pt x="1" y="106"/>
                  </a:moveTo>
                  <a:cubicBezTo>
                    <a:pt x="1" y="106"/>
                    <a:pt x="16" y="1174"/>
                    <a:pt x="1083" y="1159"/>
                  </a:cubicBezTo>
                  <a:cubicBezTo>
                    <a:pt x="2151" y="1129"/>
                    <a:pt x="2061" y="1"/>
                    <a:pt x="2061" y="1"/>
                  </a:cubicBezTo>
                </a:path>
              </a:pathLst>
            </a:custGeom>
            <a:noFill/>
            <a:ln w="94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1"/>
            <p:cNvSpPr/>
            <p:nvPr/>
          </p:nvSpPr>
          <p:spPr>
            <a:xfrm>
              <a:off x="7212775" y="4145075"/>
              <a:ext cx="53775" cy="29350"/>
            </a:xfrm>
            <a:custGeom>
              <a:avLst/>
              <a:gdLst/>
              <a:ahLst/>
              <a:cxnLst/>
              <a:rect l="l" t="t" r="r" b="b"/>
              <a:pathLst>
                <a:path w="2151" h="1174" fill="none" extrusionOk="0">
                  <a:moveTo>
                    <a:pt x="1" y="106"/>
                  </a:moveTo>
                  <a:cubicBezTo>
                    <a:pt x="1" y="106"/>
                    <a:pt x="16" y="1174"/>
                    <a:pt x="1083" y="1144"/>
                  </a:cubicBezTo>
                  <a:cubicBezTo>
                    <a:pt x="2151" y="1129"/>
                    <a:pt x="2061" y="1"/>
                    <a:pt x="2061" y="1"/>
                  </a:cubicBezTo>
                </a:path>
              </a:pathLst>
            </a:custGeom>
            <a:noFill/>
            <a:ln w="94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1"/>
            <p:cNvSpPr/>
            <p:nvPr/>
          </p:nvSpPr>
          <p:spPr>
            <a:xfrm>
              <a:off x="7220300" y="4198100"/>
              <a:ext cx="53775" cy="28950"/>
            </a:xfrm>
            <a:custGeom>
              <a:avLst/>
              <a:gdLst/>
              <a:ahLst/>
              <a:cxnLst/>
              <a:rect l="l" t="t" r="r" b="b"/>
              <a:pathLst>
                <a:path w="2151" h="1158" fill="none" extrusionOk="0">
                  <a:moveTo>
                    <a:pt x="0" y="90"/>
                  </a:moveTo>
                  <a:cubicBezTo>
                    <a:pt x="0" y="90"/>
                    <a:pt x="15" y="1158"/>
                    <a:pt x="1083" y="1143"/>
                  </a:cubicBezTo>
                  <a:cubicBezTo>
                    <a:pt x="2150" y="1113"/>
                    <a:pt x="2060" y="0"/>
                    <a:pt x="2060" y="0"/>
                  </a:cubicBezTo>
                </a:path>
              </a:pathLst>
            </a:custGeom>
            <a:noFill/>
            <a:ln w="94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7227425" y="4250725"/>
              <a:ext cx="53800" cy="29350"/>
            </a:xfrm>
            <a:custGeom>
              <a:avLst/>
              <a:gdLst/>
              <a:ahLst/>
              <a:cxnLst/>
              <a:rect l="l" t="t" r="r" b="b"/>
              <a:pathLst>
                <a:path w="2152" h="1174" fill="none" extrusionOk="0">
                  <a:moveTo>
                    <a:pt x="1" y="106"/>
                  </a:moveTo>
                  <a:cubicBezTo>
                    <a:pt x="1" y="106"/>
                    <a:pt x="31" y="1173"/>
                    <a:pt x="1084" y="1143"/>
                  </a:cubicBezTo>
                  <a:cubicBezTo>
                    <a:pt x="2151" y="1128"/>
                    <a:pt x="2061" y="0"/>
                    <a:pt x="2061" y="0"/>
                  </a:cubicBezTo>
                </a:path>
              </a:pathLst>
            </a:custGeom>
            <a:noFill/>
            <a:ln w="94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7234575" y="4303725"/>
              <a:ext cx="53775" cy="28975"/>
            </a:xfrm>
            <a:custGeom>
              <a:avLst/>
              <a:gdLst/>
              <a:ahLst/>
              <a:cxnLst/>
              <a:rect l="l" t="t" r="r" b="b"/>
              <a:pathLst>
                <a:path w="2151" h="1159" fill="none" extrusionOk="0">
                  <a:moveTo>
                    <a:pt x="1" y="91"/>
                  </a:moveTo>
                  <a:cubicBezTo>
                    <a:pt x="1" y="91"/>
                    <a:pt x="31" y="1158"/>
                    <a:pt x="1098" y="1143"/>
                  </a:cubicBezTo>
                  <a:cubicBezTo>
                    <a:pt x="2151" y="1128"/>
                    <a:pt x="2076" y="0"/>
                    <a:pt x="2076" y="0"/>
                  </a:cubicBezTo>
                </a:path>
              </a:pathLst>
            </a:custGeom>
            <a:noFill/>
            <a:ln w="94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1"/>
            <p:cNvSpPr/>
            <p:nvPr/>
          </p:nvSpPr>
          <p:spPr>
            <a:xfrm>
              <a:off x="7242100" y="4356350"/>
              <a:ext cx="53775" cy="29350"/>
            </a:xfrm>
            <a:custGeom>
              <a:avLst/>
              <a:gdLst/>
              <a:ahLst/>
              <a:cxnLst/>
              <a:rect l="l" t="t" r="r" b="b"/>
              <a:pathLst>
                <a:path w="2151" h="1174" fill="none" extrusionOk="0">
                  <a:moveTo>
                    <a:pt x="0" y="106"/>
                  </a:moveTo>
                  <a:cubicBezTo>
                    <a:pt x="0" y="106"/>
                    <a:pt x="30" y="1173"/>
                    <a:pt x="1083" y="1143"/>
                  </a:cubicBezTo>
                  <a:cubicBezTo>
                    <a:pt x="2151" y="1128"/>
                    <a:pt x="2060" y="1"/>
                    <a:pt x="2060" y="1"/>
                  </a:cubicBezTo>
                </a:path>
              </a:pathLst>
            </a:custGeom>
            <a:noFill/>
            <a:ln w="94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7249625" y="4409350"/>
              <a:ext cx="53775" cy="28975"/>
            </a:xfrm>
            <a:custGeom>
              <a:avLst/>
              <a:gdLst/>
              <a:ahLst/>
              <a:cxnLst/>
              <a:rect l="l" t="t" r="r" b="b"/>
              <a:pathLst>
                <a:path w="2151" h="1159" fill="none" extrusionOk="0">
                  <a:moveTo>
                    <a:pt x="0" y="106"/>
                  </a:moveTo>
                  <a:cubicBezTo>
                    <a:pt x="0" y="106"/>
                    <a:pt x="15" y="1159"/>
                    <a:pt x="1083" y="1143"/>
                  </a:cubicBezTo>
                  <a:cubicBezTo>
                    <a:pt x="2150" y="1128"/>
                    <a:pt x="2060" y="1"/>
                    <a:pt x="2060" y="1"/>
                  </a:cubicBezTo>
                </a:path>
              </a:pathLst>
            </a:custGeom>
            <a:noFill/>
            <a:ln w="94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7784925" y="4123625"/>
              <a:ext cx="322550" cy="222325"/>
            </a:xfrm>
            <a:custGeom>
              <a:avLst/>
              <a:gdLst/>
              <a:ahLst/>
              <a:cxnLst/>
              <a:rect l="l" t="t" r="r" b="b"/>
              <a:pathLst>
                <a:path w="12902" h="8893" extrusionOk="0">
                  <a:moveTo>
                    <a:pt x="3392" y="1"/>
                  </a:moveTo>
                  <a:cubicBezTo>
                    <a:pt x="1974" y="1"/>
                    <a:pt x="1031" y="1030"/>
                    <a:pt x="556" y="2017"/>
                  </a:cubicBezTo>
                  <a:cubicBezTo>
                    <a:pt x="0" y="3205"/>
                    <a:pt x="241" y="4964"/>
                    <a:pt x="1128" y="5836"/>
                  </a:cubicBezTo>
                  <a:cubicBezTo>
                    <a:pt x="2000" y="6723"/>
                    <a:pt x="5188" y="8167"/>
                    <a:pt x="7383" y="8723"/>
                  </a:cubicBezTo>
                  <a:cubicBezTo>
                    <a:pt x="7818" y="8836"/>
                    <a:pt x="8257" y="8892"/>
                    <a:pt x="8686" y="8892"/>
                  </a:cubicBezTo>
                  <a:cubicBezTo>
                    <a:pt x="10424" y="8892"/>
                    <a:pt x="11995" y="7973"/>
                    <a:pt x="12405" y="6212"/>
                  </a:cubicBezTo>
                  <a:cubicBezTo>
                    <a:pt x="12901" y="4017"/>
                    <a:pt x="10526" y="1641"/>
                    <a:pt x="10526" y="1641"/>
                  </a:cubicBezTo>
                  <a:lnTo>
                    <a:pt x="9518" y="1521"/>
                  </a:lnTo>
                  <a:cubicBezTo>
                    <a:pt x="9518" y="1521"/>
                    <a:pt x="6255" y="709"/>
                    <a:pt x="4316" y="137"/>
                  </a:cubicBezTo>
                  <a:cubicBezTo>
                    <a:pt x="3988" y="43"/>
                    <a:pt x="3680" y="1"/>
                    <a:pt x="3392" y="1"/>
                  </a:cubicBezTo>
                  <a:close/>
                </a:path>
              </a:pathLst>
            </a:custGeom>
            <a:solidFill>
              <a:srgbClr val="7156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1"/>
            <p:cNvSpPr/>
            <p:nvPr/>
          </p:nvSpPr>
          <p:spPr>
            <a:xfrm>
              <a:off x="7784925" y="4113125"/>
              <a:ext cx="322550" cy="242875"/>
            </a:xfrm>
            <a:custGeom>
              <a:avLst/>
              <a:gdLst/>
              <a:ahLst/>
              <a:cxnLst/>
              <a:rect l="l" t="t" r="r" b="b"/>
              <a:pathLst>
                <a:path w="12902" h="9715" fill="none" extrusionOk="0">
                  <a:moveTo>
                    <a:pt x="9518" y="1941"/>
                  </a:moveTo>
                  <a:cubicBezTo>
                    <a:pt x="9518" y="1941"/>
                    <a:pt x="6255" y="1129"/>
                    <a:pt x="4316" y="557"/>
                  </a:cubicBezTo>
                  <a:cubicBezTo>
                    <a:pt x="2376" y="1"/>
                    <a:pt x="1128" y="1249"/>
                    <a:pt x="556" y="2437"/>
                  </a:cubicBezTo>
                  <a:cubicBezTo>
                    <a:pt x="0" y="3625"/>
                    <a:pt x="241" y="5384"/>
                    <a:pt x="1128" y="6256"/>
                  </a:cubicBezTo>
                  <a:cubicBezTo>
                    <a:pt x="2000" y="7143"/>
                    <a:pt x="5188" y="8587"/>
                    <a:pt x="7383" y="9143"/>
                  </a:cubicBezTo>
                  <a:cubicBezTo>
                    <a:pt x="9578" y="9714"/>
                    <a:pt x="11894" y="8827"/>
                    <a:pt x="12405" y="6632"/>
                  </a:cubicBezTo>
                  <a:cubicBezTo>
                    <a:pt x="12901" y="4437"/>
                    <a:pt x="10526" y="2061"/>
                    <a:pt x="10526" y="2061"/>
                  </a:cubicBez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1"/>
            <p:cNvSpPr/>
            <p:nvPr/>
          </p:nvSpPr>
          <p:spPr>
            <a:xfrm>
              <a:off x="7517150" y="3995850"/>
              <a:ext cx="324175" cy="234600"/>
            </a:xfrm>
            <a:custGeom>
              <a:avLst/>
              <a:gdLst/>
              <a:ahLst/>
              <a:cxnLst/>
              <a:rect l="l" t="t" r="r" b="b"/>
              <a:pathLst>
                <a:path w="12967" h="9384" extrusionOk="0">
                  <a:moveTo>
                    <a:pt x="4781" y="1"/>
                  </a:moveTo>
                  <a:cubicBezTo>
                    <a:pt x="4669" y="1"/>
                    <a:pt x="4556" y="15"/>
                    <a:pt x="4441" y="46"/>
                  </a:cubicBezTo>
                  <a:cubicBezTo>
                    <a:pt x="3749" y="241"/>
                    <a:pt x="1434" y="1429"/>
                    <a:pt x="682" y="2301"/>
                  </a:cubicBezTo>
                  <a:cubicBezTo>
                    <a:pt x="1" y="3105"/>
                    <a:pt x="146" y="3439"/>
                    <a:pt x="403" y="3439"/>
                  </a:cubicBezTo>
                  <a:cubicBezTo>
                    <a:pt x="430" y="3439"/>
                    <a:pt x="458" y="3436"/>
                    <a:pt x="486" y="3429"/>
                  </a:cubicBezTo>
                  <a:cubicBezTo>
                    <a:pt x="802" y="3369"/>
                    <a:pt x="1494" y="2933"/>
                    <a:pt x="1689" y="2812"/>
                  </a:cubicBezTo>
                  <a:cubicBezTo>
                    <a:pt x="1870" y="2677"/>
                    <a:pt x="3253" y="1865"/>
                    <a:pt x="3253" y="1865"/>
                  </a:cubicBezTo>
                  <a:lnTo>
                    <a:pt x="3253" y="1865"/>
                  </a:lnTo>
                  <a:cubicBezTo>
                    <a:pt x="3253" y="1865"/>
                    <a:pt x="1494" y="3369"/>
                    <a:pt x="1058" y="3940"/>
                  </a:cubicBezTo>
                  <a:cubicBezTo>
                    <a:pt x="681" y="4420"/>
                    <a:pt x="764" y="4911"/>
                    <a:pt x="1161" y="4911"/>
                  </a:cubicBezTo>
                  <a:cubicBezTo>
                    <a:pt x="1224" y="4911"/>
                    <a:pt x="1295" y="4899"/>
                    <a:pt x="1373" y="4872"/>
                  </a:cubicBezTo>
                  <a:cubicBezTo>
                    <a:pt x="1930" y="4692"/>
                    <a:pt x="2621" y="4000"/>
                    <a:pt x="2937" y="3880"/>
                  </a:cubicBezTo>
                  <a:cubicBezTo>
                    <a:pt x="3253" y="3745"/>
                    <a:pt x="4245" y="3309"/>
                    <a:pt x="4245" y="3308"/>
                  </a:cubicBezTo>
                  <a:lnTo>
                    <a:pt x="4245" y="3308"/>
                  </a:lnTo>
                  <a:cubicBezTo>
                    <a:pt x="4245" y="3309"/>
                    <a:pt x="2561" y="4812"/>
                    <a:pt x="2306" y="5384"/>
                  </a:cubicBezTo>
                  <a:cubicBezTo>
                    <a:pt x="2065" y="5940"/>
                    <a:pt x="2366" y="6256"/>
                    <a:pt x="2682" y="6256"/>
                  </a:cubicBezTo>
                  <a:cubicBezTo>
                    <a:pt x="2997" y="6256"/>
                    <a:pt x="3809" y="5188"/>
                    <a:pt x="4005" y="5008"/>
                  </a:cubicBezTo>
                  <a:cubicBezTo>
                    <a:pt x="4381" y="4707"/>
                    <a:pt x="4787" y="4436"/>
                    <a:pt x="5193" y="4181"/>
                  </a:cubicBezTo>
                  <a:lnTo>
                    <a:pt x="5193" y="4181"/>
                  </a:lnTo>
                  <a:cubicBezTo>
                    <a:pt x="5193" y="4181"/>
                    <a:pt x="4065" y="5820"/>
                    <a:pt x="3689" y="6060"/>
                  </a:cubicBezTo>
                  <a:cubicBezTo>
                    <a:pt x="3379" y="6271"/>
                    <a:pt x="3703" y="6696"/>
                    <a:pt x="4146" y="6696"/>
                  </a:cubicBezTo>
                  <a:cubicBezTo>
                    <a:pt x="4240" y="6696"/>
                    <a:pt x="4340" y="6677"/>
                    <a:pt x="4441" y="6632"/>
                  </a:cubicBezTo>
                  <a:cubicBezTo>
                    <a:pt x="4997" y="6376"/>
                    <a:pt x="6260" y="5188"/>
                    <a:pt x="6260" y="5188"/>
                  </a:cubicBezTo>
                  <a:cubicBezTo>
                    <a:pt x="6260" y="5188"/>
                    <a:pt x="6817" y="6692"/>
                    <a:pt x="7508" y="7323"/>
                  </a:cubicBezTo>
                  <a:cubicBezTo>
                    <a:pt x="8200" y="7940"/>
                    <a:pt x="9508" y="8195"/>
                    <a:pt x="9508" y="8195"/>
                  </a:cubicBezTo>
                  <a:lnTo>
                    <a:pt x="9824" y="8511"/>
                  </a:lnTo>
                  <a:cubicBezTo>
                    <a:pt x="9824" y="8511"/>
                    <a:pt x="10456" y="9383"/>
                    <a:pt x="11207" y="9383"/>
                  </a:cubicBezTo>
                  <a:cubicBezTo>
                    <a:pt x="11959" y="9383"/>
                    <a:pt x="12967" y="8015"/>
                    <a:pt x="12967" y="6947"/>
                  </a:cubicBezTo>
                  <a:cubicBezTo>
                    <a:pt x="12967" y="5880"/>
                    <a:pt x="11704" y="5564"/>
                    <a:pt x="11267" y="5308"/>
                  </a:cubicBezTo>
                  <a:cubicBezTo>
                    <a:pt x="10831" y="5068"/>
                    <a:pt x="7253" y="1745"/>
                    <a:pt x="6501" y="993"/>
                  </a:cubicBezTo>
                  <a:cubicBezTo>
                    <a:pt x="5874" y="366"/>
                    <a:pt x="5342" y="1"/>
                    <a:pt x="4781" y="1"/>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1"/>
            <p:cNvSpPr/>
            <p:nvPr/>
          </p:nvSpPr>
          <p:spPr>
            <a:xfrm>
              <a:off x="7623275" y="4045850"/>
              <a:ext cx="48525" cy="32725"/>
            </a:xfrm>
            <a:custGeom>
              <a:avLst/>
              <a:gdLst/>
              <a:ahLst/>
              <a:cxnLst/>
              <a:rect l="l" t="t" r="r" b="b"/>
              <a:pathLst>
                <a:path w="1941" h="1309" fill="none" extrusionOk="0">
                  <a:moveTo>
                    <a:pt x="0" y="1308"/>
                  </a:moveTo>
                  <a:lnTo>
                    <a:pt x="1399" y="121"/>
                  </a:lnTo>
                  <a:cubicBezTo>
                    <a:pt x="1564" y="0"/>
                    <a:pt x="1790" y="30"/>
                    <a:pt x="1940" y="166"/>
                  </a:cubicBez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1"/>
            <p:cNvSpPr/>
            <p:nvPr/>
          </p:nvSpPr>
          <p:spPr>
            <a:xfrm>
              <a:off x="7646950" y="4080800"/>
              <a:ext cx="24850" cy="19575"/>
            </a:xfrm>
            <a:custGeom>
              <a:avLst/>
              <a:gdLst/>
              <a:ahLst/>
              <a:cxnLst/>
              <a:rect l="l" t="t" r="r" b="b"/>
              <a:pathLst>
                <a:path w="994" h="783" fill="none" extrusionOk="0">
                  <a:moveTo>
                    <a:pt x="1" y="783"/>
                  </a:moveTo>
                  <a:cubicBezTo>
                    <a:pt x="1" y="783"/>
                    <a:pt x="542" y="1"/>
                    <a:pt x="993" y="1"/>
                  </a:cubicBez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1"/>
            <p:cNvSpPr/>
            <p:nvPr/>
          </p:nvSpPr>
          <p:spPr>
            <a:xfrm>
              <a:off x="7598475" y="4012400"/>
              <a:ext cx="53775" cy="30075"/>
            </a:xfrm>
            <a:custGeom>
              <a:avLst/>
              <a:gdLst/>
              <a:ahLst/>
              <a:cxnLst/>
              <a:rect l="l" t="t" r="r" b="b"/>
              <a:pathLst>
                <a:path w="2151" h="1203" fill="none" extrusionOk="0">
                  <a:moveTo>
                    <a:pt x="0" y="1203"/>
                  </a:moveTo>
                  <a:lnTo>
                    <a:pt x="1549" y="75"/>
                  </a:lnTo>
                  <a:cubicBezTo>
                    <a:pt x="1759" y="0"/>
                    <a:pt x="1985" y="30"/>
                    <a:pt x="2150" y="18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1"/>
            <p:cNvSpPr/>
            <p:nvPr/>
          </p:nvSpPr>
          <p:spPr>
            <a:xfrm>
              <a:off x="7761225" y="4126675"/>
              <a:ext cx="80100" cy="103775"/>
            </a:xfrm>
            <a:custGeom>
              <a:avLst/>
              <a:gdLst/>
              <a:ahLst/>
              <a:cxnLst/>
              <a:rect l="l" t="t" r="r" b="b"/>
              <a:pathLst>
                <a:path w="3204" h="4151" extrusionOk="0">
                  <a:moveTo>
                    <a:pt x="1399" y="0"/>
                  </a:moveTo>
                  <a:lnTo>
                    <a:pt x="1399" y="0"/>
                  </a:lnTo>
                  <a:cubicBezTo>
                    <a:pt x="1504" y="617"/>
                    <a:pt x="1565" y="2030"/>
                    <a:pt x="1" y="3203"/>
                  </a:cubicBezTo>
                  <a:lnTo>
                    <a:pt x="61" y="3278"/>
                  </a:lnTo>
                  <a:cubicBezTo>
                    <a:pt x="61" y="3278"/>
                    <a:pt x="693" y="4150"/>
                    <a:pt x="1444" y="4150"/>
                  </a:cubicBezTo>
                  <a:cubicBezTo>
                    <a:pt x="2196" y="4150"/>
                    <a:pt x="3204" y="2782"/>
                    <a:pt x="3204" y="1714"/>
                  </a:cubicBezTo>
                  <a:cubicBezTo>
                    <a:pt x="3204" y="647"/>
                    <a:pt x="1941" y="331"/>
                    <a:pt x="1504" y="75"/>
                  </a:cubicBezTo>
                  <a:cubicBezTo>
                    <a:pt x="1459" y="60"/>
                    <a:pt x="1429" y="30"/>
                    <a:pt x="1399" y="0"/>
                  </a:cubicBezTo>
                  <a:close/>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1"/>
            <p:cNvSpPr/>
            <p:nvPr/>
          </p:nvSpPr>
          <p:spPr>
            <a:xfrm>
              <a:off x="7496975" y="3527450"/>
              <a:ext cx="182700" cy="283850"/>
            </a:xfrm>
            <a:custGeom>
              <a:avLst/>
              <a:gdLst/>
              <a:ahLst/>
              <a:cxnLst/>
              <a:rect l="l" t="t" r="r" b="b"/>
              <a:pathLst>
                <a:path w="7308" h="11354" extrusionOk="0">
                  <a:moveTo>
                    <a:pt x="6391" y="1"/>
                  </a:moveTo>
                  <a:cubicBezTo>
                    <a:pt x="6391" y="1"/>
                    <a:pt x="4195" y="3234"/>
                    <a:pt x="2180" y="4512"/>
                  </a:cubicBezTo>
                  <a:cubicBezTo>
                    <a:pt x="166" y="5790"/>
                    <a:pt x="0" y="6226"/>
                    <a:pt x="0" y="6226"/>
                  </a:cubicBezTo>
                  <a:cubicBezTo>
                    <a:pt x="0" y="6226"/>
                    <a:pt x="1932" y="11354"/>
                    <a:pt x="2428" y="11354"/>
                  </a:cubicBezTo>
                  <a:cubicBezTo>
                    <a:pt x="2430" y="11354"/>
                    <a:pt x="2433" y="11354"/>
                    <a:pt x="2436" y="11353"/>
                  </a:cubicBezTo>
                  <a:cubicBezTo>
                    <a:pt x="2932" y="11293"/>
                    <a:pt x="4090" y="9639"/>
                    <a:pt x="5293" y="7865"/>
                  </a:cubicBezTo>
                  <a:cubicBezTo>
                    <a:pt x="6511" y="6106"/>
                    <a:pt x="7188" y="3970"/>
                    <a:pt x="7248" y="2813"/>
                  </a:cubicBezTo>
                  <a:cubicBezTo>
                    <a:pt x="7308" y="1640"/>
                    <a:pt x="6391" y="1"/>
                    <a:pt x="6391" y="1"/>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1"/>
            <p:cNvSpPr/>
            <p:nvPr/>
          </p:nvSpPr>
          <p:spPr>
            <a:xfrm>
              <a:off x="7357875" y="3346250"/>
              <a:ext cx="375200" cy="347250"/>
            </a:xfrm>
            <a:custGeom>
              <a:avLst/>
              <a:gdLst/>
              <a:ahLst/>
              <a:cxnLst/>
              <a:rect l="l" t="t" r="r" b="b"/>
              <a:pathLst>
                <a:path w="15008" h="13890" extrusionOk="0">
                  <a:moveTo>
                    <a:pt x="3618" y="0"/>
                  </a:moveTo>
                  <a:cubicBezTo>
                    <a:pt x="2036" y="0"/>
                    <a:pt x="467" y="281"/>
                    <a:pt x="256" y="1565"/>
                  </a:cubicBezTo>
                  <a:cubicBezTo>
                    <a:pt x="256" y="1565"/>
                    <a:pt x="1" y="5535"/>
                    <a:pt x="316" y="7309"/>
                  </a:cubicBezTo>
                  <a:cubicBezTo>
                    <a:pt x="617" y="9083"/>
                    <a:pt x="2376" y="13098"/>
                    <a:pt x="3113" y="13474"/>
                  </a:cubicBezTo>
                  <a:cubicBezTo>
                    <a:pt x="3560" y="13693"/>
                    <a:pt x="4074" y="13890"/>
                    <a:pt x="4748" y="13890"/>
                  </a:cubicBezTo>
                  <a:cubicBezTo>
                    <a:pt x="5185" y="13890"/>
                    <a:pt x="5689" y="13807"/>
                    <a:pt x="6286" y="13594"/>
                  </a:cubicBezTo>
                  <a:cubicBezTo>
                    <a:pt x="7820" y="13038"/>
                    <a:pt x="9579" y="12181"/>
                    <a:pt x="10752" y="11023"/>
                  </a:cubicBezTo>
                  <a:cubicBezTo>
                    <a:pt x="11910" y="9865"/>
                    <a:pt x="12270" y="8166"/>
                    <a:pt x="12270" y="7850"/>
                  </a:cubicBezTo>
                  <a:lnTo>
                    <a:pt x="12270" y="7309"/>
                  </a:lnTo>
                  <a:cubicBezTo>
                    <a:pt x="12270" y="7309"/>
                    <a:pt x="14045" y="6572"/>
                    <a:pt x="14526" y="4918"/>
                  </a:cubicBezTo>
                  <a:cubicBezTo>
                    <a:pt x="15007" y="3279"/>
                    <a:pt x="14586" y="2362"/>
                    <a:pt x="14345" y="2001"/>
                  </a:cubicBezTo>
                  <a:cubicBezTo>
                    <a:pt x="14090" y="1625"/>
                    <a:pt x="8120" y="227"/>
                    <a:pt x="6526" y="167"/>
                  </a:cubicBezTo>
                  <a:cubicBezTo>
                    <a:pt x="5871" y="142"/>
                    <a:pt x="4741" y="0"/>
                    <a:pt x="3618"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1"/>
            <p:cNvSpPr/>
            <p:nvPr/>
          </p:nvSpPr>
          <p:spPr>
            <a:xfrm>
              <a:off x="7321425" y="3178950"/>
              <a:ext cx="441325" cy="221675"/>
            </a:xfrm>
            <a:custGeom>
              <a:avLst/>
              <a:gdLst/>
              <a:ahLst/>
              <a:cxnLst/>
              <a:rect l="l" t="t" r="r" b="b"/>
              <a:pathLst>
                <a:path w="17653" h="8867" extrusionOk="0">
                  <a:moveTo>
                    <a:pt x="8216" y="0"/>
                  </a:moveTo>
                  <a:cubicBezTo>
                    <a:pt x="7465" y="0"/>
                    <a:pt x="6691" y="113"/>
                    <a:pt x="5924" y="378"/>
                  </a:cubicBezTo>
                  <a:cubicBezTo>
                    <a:pt x="3113" y="1370"/>
                    <a:pt x="0" y="4227"/>
                    <a:pt x="0" y="5265"/>
                  </a:cubicBezTo>
                  <a:cubicBezTo>
                    <a:pt x="0" y="6302"/>
                    <a:pt x="1278" y="7475"/>
                    <a:pt x="1278" y="7475"/>
                  </a:cubicBezTo>
                  <a:cubicBezTo>
                    <a:pt x="2097" y="7283"/>
                    <a:pt x="3217" y="7215"/>
                    <a:pt x="4387" y="7215"/>
                  </a:cubicBezTo>
                  <a:cubicBezTo>
                    <a:pt x="6612" y="7215"/>
                    <a:pt x="9022" y="7462"/>
                    <a:pt x="9909" y="7580"/>
                  </a:cubicBezTo>
                  <a:cubicBezTo>
                    <a:pt x="11185" y="7752"/>
                    <a:pt x="15452" y="8867"/>
                    <a:pt x="16174" y="8867"/>
                  </a:cubicBezTo>
                  <a:cubicBezTo>
                    <a:pt x="16210" y="8867"/>
                    <a:pt x="16237" y="8864"/>
                    <a:pt x="16255" y="8858"/>
                  </a:cubicBezTo>
                  <a:cubicBezTo>
                    <a:pt x="16615" y="8738"/>
                    <a:pt x="17653" y="7701"/>
                    <a:pt x="17232" y="6362"/>
                  </a:cubicBezTo>
                  <a:cubicBezTo>
                    <a:pt x="16796" y="5024"/>
                    <a:pt x="14856" y="2814"/>
                    <a:pt x="13262" y="1656"/>
                  </a:cubicBezTo>
                  <a:cubicBezTo>
                    <a:pt x="12101" y="812"/>
                    <a:pt x="10236" y="0"/>
                    <a:pt x="8216" y="0"/>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7293600" y="3347725"/>
              <a:ext cx="312025" cy="67725"/>
            </a:xfrm>
            <a:custGeom>
              <a:avLst/>
              <a:gdLst/>
              <a:ahLst/>
              <a:cxnLst/>
              <a:rect l="l" t="t" r="r" b="b"/>
              <a:pathLst>
                <a:path w="12481" h="2709" extrusionOk="0">
                  <a:moveTo>
                    <a:pt x="5425" y="0"/>
                  </a:moveTo>
                  <a:cubicBezTo>
                    <a:pt x="5220" y="0"/>
                    <a:pt x="5020" y="6"/>
                    <a:pt x="4827" y="17"/>
                  </a:cubicBezTo>
                  <a:cubicBezTo>
                    <a:pt x="1820" y="213"/>
                    <a:pt x="0" y="1717"/>
                    <a:pt x="2451" y="2528"/>
                  </a:cubicBezTo>
                  <a:cubicBezTo>
                    <a:pt x="2832" y="2655"/>
                    <a:pt x="3337" y="2709"/>
                    <a:pt x="3920" y="2709"/>
                  </a:cubicBezTo>
                  <a:cubicBezTo>
                    <a:pt x="7073" y="2709"/>
                    <a:pt x="12481" y="1145"/>
                    <a:pt x="12481" y="1145"/>
                  </a:cubicBezTo>
                  <a:cubicBezTo>
                    <a:pt x="12481" y="1145"/>
                    <a:pt x="8401" y="0"/>
                    <a:pt x="5425" y="0"/>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7002275" y="4021775"/>
              <a:ext cx="54525" cy="40075"/>
            </a:xfrm>
            <a:custGeom>
              <a:avLst/>
              <a:gdLst/>
              <a:ahLst/>
              <a:cxnLst/>
              <a:rect l="l" t="t" r="r" b="b"/>
              <a:pathLst>
                <a:path w="2181" h="1603" extrusionOk="0">
                  <a:moveTo>
                    <a:pt x="90" y="1"/>
                  </a:moveTo>
                  <a:lnTo>
                    <a:pt x="90" y="1"/>
                  </a:lnTo>
                  <a:cubicBezTo>
                    <a:pt x="0" y="362"/>
                    <a:pt x="75" y="753"/>
                    <a:pt x="316" y="1069"/>
                  </a:cubicBezTo>
                  <a:cubicBezTo>
                    <a:pt x="624" y="1425"/>
                    <a:pt x="1224" y="1603"/>
                    <a:pt x="1566" y="1603"/>
                  </a:cubicBezTo>
                  <a:cubicBezTo>
                    <a:pt x="1657" y="1603"/>
                    <a:pt x="1730" y="1590"/>
                    <a:pt x="1774" y="1565"/>
                  </a:cubicBezTo>
                  <a:cubicBezTo>
                    <a:pt x="2180" y="1354"/>
                    <a:pt x="1038" y="332"/>
                    <a:pt x="1038" y="332"/>
                  </a:cubicBezTo>
                  <a:lnTo>
                    <a:pt x="90" y="1"/>
                  </a:ln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1"/>
            <p:cNvSpPr/>
            <p:nvPr/>
          </p:nvSpPr>
          <p:spPr>
            <a:xfrm>
              <a:off x="6997375" y="3989450"/>
              <a:ext cx="63175" cy="49775"/>
            </a:xfrm>
            <a:custGeom>
              <a:avLst/>
              <a:gdLst/>
              <a:ahLst/>
              <a:cxnLst/>
              <a:rect l="l" t="t" r="r" b="b"/>
              <a:pathLst>
                <a:path w="2527" h="1991" extrusionOk="0">
                  <a:moveTo>
                    <a:pt x="1" y="1"/>
                  </a:moveTo>
                  <a:cubicBezTo>
                    <a:pt x="1" y="1"/>
                    <a:pt x="1" y="843"/>
                    <a:pt x="271" y="1294"/>
                  </a:cubicBezTo>
                  <a:cubicBezTo>
                    <a:pt x="521" y="1688"/>
                    <a:pt x="1367" y="1990"/>
                    <a:pt x="1878" y="1990"/>
                  </a:cubicBezTo>
                  <a:cubicBezTo>
                    <a:pt x="1952" y="1990"/>
                    <a:pt x="2019" y="1984"/>
                    <a:pt x="2076" y="1971"/>
                  </a:cubicBezTo>
                  <a:cubicBezTo>
                    <a:pt x="2527" y="1850"/>
                    <a:pt x="2136" y="1068"/>
                    <a:pt x="1625" y="723"/>
                  </a:cubicBezTo>
                  <a:cubicBezTo>
                    <a:pt x="1113" y="392"/>
                    <a:pt x="1" y="1"/>
                    <a:pt x="1" y="1"/>
                  </a:cubicBez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1"/>
            <p:cNvSpPr/>
            <p:nvPr/>
          </p:nvSpPr>
          <p:spPr>
            <a:xfrm>
              <a:off x="6997375" y="3957125"/>
              <a:ext cx="57550" cy="56450"/>
            </a:xfrm>
            <a:custGeom>
              <a:avLst/>
              <a:gdLst/>
              <a:ahLst/>
              <a:cxnLst/>
              <a:rect l="l" t="t" r="r" b="b"/>
              <a:pathLst>
                <a:path w="2302" h="2258" extrusionOk="0">
                  <a:moveTo>
                    <a:pt x="286" y="1"/>
                  </a:moveTo>
                  <a:cubicBezTo>
                    <a:pt x="136" y="407"/>
                    <a:pt x="31" y="843"/>
                    <a:pt x="1" y="1294"/>
                  </a:cubicBezTo>
                  <a:cubicBezTo>
                    <a:pt x="1" y="1745"/>
                    <a:pt x="968" y="2257"/>
                    <a:pt x="1574" y="2257"/>
                  </a:cubicBezTo>
                  <a:cubicBezTo>
                    <a:pt x="1635" y="2257"/>
                    <a:pt x="1692" y="2252"/>
                    <a:pt x="1745" y="2241"/>
                  </a:cubicBezTo>
                  <a:cubicBezTo>
                    <a:pt x="2301" y="2136"/>
                    <a:pt x="2076" y="1625"/>
                    <a:pt x="1910" y="1339"/>
                  </a:cubicBezTo>
                  <a:cubicBezTo>
                    <a:pt x="1745" y="1068"/>
                    <a:pt x="963" y="497"/>
                    <a:pt x="963" y="497"/>
                  </a:cubicBezTo>
                  <a:lnTo>
                    <a:pt x="286" y="1"/>
                  </a:ln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1"/>
            <p:cNvSpPr/>
            <p:nvPr/>
          </p:nvSpPr>
          <p:spPr>
            <a:xfrm>
              <a:off x="6990775" y="3926300"/>
              <a:ext cx="67525" cy="57750"/>
            </a:xfrm>
            <a:custGeom>
              <a:avLst/>
              <a:gdLst/>
              <a:ahLst/>
              <a:cxnLst/>
              <a:rect l="l" t="t" r="r" b="b"/>
              <a:pathLst>
                <a:path w="2701" h="2310" extrusionOk="0">
                  <a:moveTo>
                    <a:pt x="1242" y="1"/>
                  </a:moveTo>
                  <a:cubicBezTo>
                    <a:pt x="1242" y="1"/>
                    <a:pt x="219" y="61"/>
                    <a:pt x="114" y="783"/>
                  </a:cubicBezTo>
                  <a:cubicBezTo>
                    <a:pt x="1" y="1479"/>
                    <a:pt x="800" y="2310"/>
                    <a:pt x="1650" y="2310"/>
                  </a:cubicBezTo>
                  <a:cubicBezTo>
                    <a:pt x="1700" y="2310"/>
                    <a:pt x="1749" y="2307"/>
                    <a:pt x="1798" y="2301"/>
                  </a:cubicBezTo>
                  <a:cubicBezTo>
                    <a:pt x="2701" y="2196"/>
                    <a:pt x="1242" y="1"/>
                    <a:pt x="1242" y="1"/>
                  </a:cubicBez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 name="Google Shape;1145;p61"/>
          <p:cNvSpPr txBox="1">
            <a:spLocks noGrp="1"/>
          </p:cNvSpPr>
          <p:nvPr>
            <p:ph type="ctrTitle"/>
          </p:nvPr>
        </p:nvSpPr>
        <p:spPr>
          <a:xfrm>
            <a:off x="150591" y="243238"/>
            <a:ext cx="8474432" cy="214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900" dirty="0">
                <a:solidFill>
                  <a:schemeClr val="tx1"/>
                </a:solidFill>
              </a:rPr>
              <a:t>DEMENTIA DETECTION USING CNN, NLP AND CARE-TAKER APPLICATION</a:t>
            </a:r>
            <a:endParaRPr sz="4700" dirty="0">
              <a:solidFill>
                <a:schemeClr val="tx1"/>
              </a:solidFill>
            </a:endParaRPr>
          </a:p>
        </p:txBody>
      </p:sp>
      <p:grpSp>
        <p:nvGrpSpPr>
          <p:cNvPr id="1146" name="Google Shape;1146;p61"/>
          <p:cNvGrpSpPr/>
          <p:nvPr/>
        </p:nvGrpSpPr>
        <p:grpSpPr>
          <a:xfrm>
            <a:off x="1794513" y="3843675"/>
            <a:ext cx="1510664" cy="995807"/>
            <a:chOff x="1718313" y="3843675"/>
            <a:chExt cx="1510664" cy="995807"/>
          </a:xfrm>
        </p:grpSpPr>
        <p:grpSp>
          <p:nvGrpSpPr>
            <p:cNvPr id="1147" name="Google Shape;1147;p61"/>
            <p:cNvGrpSpPr/>
            <p:nvPr/>
          </p:nvGrpSpPr>
          <p:grpSpPr>
            <a:xfrm>
              <a:off x="1823770" y="3843675"/>
              <a:ext cx="105457" cy="105457"/>
              <a:chOff x="7812545" y="194375"/>
              <a:chExt cx="105457" cy="105457"/>
            </a:xfrm>
          </p:grpSpPr>
          <p:sp>
            <p:nvSpPr>
              <p:cNvPr id="1148" name="Google Shape;1148;p61"/>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1"/>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1"/>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 name="Google Shape;1152;p61"/>
            <p:cNvSpPr/>
            <p:nvPr/>
          </p:nvSpPr>
          <p:spPr>
            <a:xfrm>
              <a:off x="1718313" y="4537625"/>
              <a:ext cx="105452" cy="105389"/>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1"/>
            <p:cNvSpPr/>
            <p:nvPr/>
          </p:nvSpPr>
          <p:spPr>
            <a:xfrm>
              <a:off x="2778976" y="4110225"/>
              <a:ext cx="77951" cy="77951"/>
            </a:xfrm>
            <a:custGeom>
              <a:avLst/>
              <a:gdLst/>
              <a:ahLst/>
              <a:cxnLst/>
              <a:rect l="l" t="t" r="r" b="b"/>
              <a:pathLst>
                <a:path w="1505" h="1505" fill="none" extrusionOk="0">
                  <a:moveTo>
                    <a:pt x="1504" y="753"/>
                  </a:moveTo>
                  <a:cubicBezTo>
                    <a:pt x="1504" y="1174"/>
                    <a:pt x="1173" y="1505"/>
                    <a:pt x="752" y="1505"/>
                  </a:cubicBezTo>
                  <a:cubicBezTo>
                    <a:pt x="346" y="1505"/>
                    <a:pt x="1" y="1174"/>
                    <a:pt x="1" y="753"/>
                  </a:cubicBezTo>
                  <a:cubicBezTo>
                    <a:pt x="1" y="347"/>
                    <a:pt x="346" y="1"/>
                    <a:pt x="752" y="1"/>
                  </a:cubicBezTo>
                  <a:cubicBezTo>
                    <a:pt x="1173" y="1"/>
                    <a:pt x="1504" y="347"/>
                    <a:pt x="1504" y="753"/>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154" name="Google Shape;1154;p61"/>
            <p:cNvGrpSpPr/>
            <p:nvPr/>
          </p:nvGrpSpPr>
          <p:grpSpPr>
            <a:xfrm>
              <a:off x="3123520" y="4734025"/>
              <a:ext cx="105457" cy="105457"/>
              <a:chOff x="7812545" y="194375"/>
              <a:chExt cx="105457" cy="105457"/>
            </a:xfrm>
          </p:grpSpPr>
          <p:sp>
            <p:nvSpPr>
              <p:cNvPr id="1155" name="Google Shape;1155;p61"/>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1"/>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1"/>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1"/>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9" name="Google Shape;1159;p61"/>
          <p:cNvGrpSpPr/>
          <p:nvPr/>
        </p:nvGrpSpPr>
        <p:grpSpPr>
          <a:xfrm>
            <a:off x="4618127" y="-1"/>
            <a:ext cx="4525877" cy="694547"/>
            <a:chOff x="4037774" y="245850"/>
            <a:chExt cx="4525877" cy="942014"/>
          </a:xfrm>
        </p:grpSpPr>
        <p:sp>
          <p:nvSpPr>
            <p:cNvPr id="1160" name="Google Shape;1160;p61"/>
            <p:cNvSpPr/>
            <p:nvPr/>
          </p:nvSpPr>
          <p:spPr>
            <a:xfrm>
              <a:off x="5200852" y="78208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1"/>
            <p:cNvSpPr/>
            <p:nvPr/>
          </p:nvSpPr>
          <p:spPr>
            <a:xfrm flipH="1">
              <a:off x="4037774" y="275425"/>
              <a:ext cx="824297" cy="263973"/>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 name="Google Shape;1162;p61"/>
            <p:cNvGrpSpPr/>
            <p:nvPr/>
          </p:nvGrpSpPr>
          <p:grpSpPr>
            <a:xfrm>
              <a:off x="7034570" y="245850"/>
              <a:ext cx="1529082" cy="942014"/>
              <a:chOff x="7034570" y="245850"/>
              <a:chExt cx="1529082" cy="942014"/>
            </a:xfrm>
          </p:grpSpPr>
          <p:sp>
            <p:nvSpPr>
              <p:cNvPr id="1163" name="Google Shape;1163;p61"/>
              <p:cNvSpPr/>
              <p:nvPr/>
            </p:nvSpPr>
            <p:spPr>
              <a:xfrm>
                <a:off x="7664675" y="1082475"/>
                <a:ext cx="105452" cy="105389"/>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1"/>
              <p:cNvSpPr/>
              <p:nvPr/>
            </p:nvSpPr>
            <p:spPr>
              <a:xfrm>
                <a:off x="8419226" y="245850"/>
                <a:ext cx="77951" cy="77951"/>
              </a:xfrm>
              <a:custGeom>
                <a:avLst/>
                <a:gdLst/>
                <a:ahLst/>
                <a:cxnLst/>
                <a:rect l="l" t="t" r="r" b="b"/>
                <a:pathLst>
                  <a:path w="1505" h="1505" fill="none" extrusionOk="0">
                    <a:moveTo>
                      <a:pt x="1504" y="753"/>
                    </a:moveTo>
                    <a:cubicBezTo>
                      <a:pt x="1504" y="1174"/>
                      <a:pt x="1173" y="1505"/>
                      <a:pt x="752" y="1505"/>
                    </a:cubicBezTo>
                    <a:cubicBezTo>
                      <a:pt x="346" y="1505"/>
                      <a:pt x="1" y="1174"/>
                      <a:pt x="1" y="753"/>
                    </a:cubicBezTo>
                    <a:cubicBezTo>
                      <a:pt x="1" y="347"/>
                      <a:pt x="346" y="1"/>
                      <a:pt x="752" y="1"/>
                    </a:cubicBezTo>
                    <a:cubicBezTo>
                      <a:pt x="1173" y="1"/>
                      <a:pt x="1504" y="347"/>
                      <a:pt x="1504" y="753"/>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165" name="Google Shape;1165;p61"/>
              <p:cNvGrpSpPr/>
              <p:nvPr/>
            </p:nvGrpSpPr>
            <p:grpSpPr>
              <a:xfrm>
                <a:off x="8458195" y="861463"/>
                <a:ext cx="105457" cy="105457"/>
                <a:chOff x="7812545" y="194375"/>
                <a:chExt cx="105457" cy="105457"/>
              </a:xfrm>
            </p:grpSpPr>
            <p:sp>
              <p:nvSpPr>
                <p:cNvPr id="1166" name="Google Shape;1166;p61"/>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1"/>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61"/>
              <p:cNvGrpSpPr/>
              <p:nvPr/>
            </p:nvGrpSpPr>
            <p:grpSpPr>
              <a:xfrm>
                <a:off x="7034570" y="318388"/>
                <a:ext cx="105457" cy="105457"/>
                <a:chOff x="7812545" y="194375"/>
                <a:chExt cx="105457" cy="105457"/>
              </a:xfrm>
            </p:grpSpPr>
            <p:sp>
              <p:nvSpPr>
                <p:cNvPr id="1171" name="Google Shape;1171;p61"/>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1"/>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1"/>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1"/>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175" name="Google Shape;1175;p61"/>
          <p:cNvSpPr txBox="1"/>
          <p:nvPr/>
        </p:nvSpPr>
        <p:spPr>
          <a:xfrm>
            <a:off x="395425" y="3063150"/>
            <a:ext cx="37875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rgbClr val="741B47"/>
                </a:solidFill>
                <a:latin typeface="Open Sans"/>
                <a:ea typeface="Open Sans"/>
                <a:cs typeface="Open Sans"/>
                <a:sym typeface="Open Sans"/>
              </a:rPr>
              <a:t>Team Members:</a:t>
            </a:r>
            <a:endParaRPr dirty="0">
              <a:solidFill>
                <a:srgbClr val="741B47"/>
              </a:solidFill>
              <a:latin typeface="Open Sans"/>
              <a:ea typeface="Open Sans"/>
              <a:cs typeface="Open Sans"/>
              <a:sym typeface="Open Sans"/>
            </a:endParaRPr>
          </a:p>
          <a:p>
            <a:pPr marL="0" lvl="0" indent="0" algn="l" rtl="0">
              <a:spcBef>
                <a:spcPts val="0"/>
              </a:spcBef>
              <a:spcAft>
                <a:spcPts val="0"/>
              </a:spcAft>
              <a:buNone/>
            </a:pPr>
            <a:r>
              <a:rPr lang="en" dirty="0">
                <a:solidFill>
                  <a:srgbClr val="741B47"/>
                </a:solidFill>
                <a:latin typeface="Open Sans"/>
                <a:ea typeface="Open Sans"/>
                <a:cs typeface="Open Sans"/>
                <a:sym typeface="Open Sans"/>
              </a:rPr>
              <a:t>A. Akshitha - 18071A0502</a:t>
            </a:r>
            <a:endParaRPr dirty="0">
              <a:solidFill>
                <a:srgbClr val="741B47"/>
              </a:solidFill>
              <a:latin typeface="Open Sans"/>
              <a:ea typeface="Open Sans"/>
              <a:cs typeface="Open Sans"/>
              <a:sym typeface="Open Sans"/>
            </a:endParaRPr>
          </a:p>
          <a:p>
            <a:pPr marL="0" lvl="0" indent="0" algn="l" rtl="0">
              <a:spcBef>
                <a:spcPts val="0"/>
              </a:spcBef>
              <a:spcAft>
                <a:spcPts val="0"/>
              </a:spcAft>
              <a:buNone/>
            </a:pPr>
            <a:r>
              <a:rPr lang="en" dirty="0">
                <a:solidFill>
                  <a:srgbClr val="741B47"/>
                </a:solidFill>
                <a:latin typeface="Open Sans"/>
                <a:ea typeface="Open Sans"/>
                <a:cs typeface="Open Sans"/>
                <a:sym typeface="Open Sans"/>
              </a:rPr>
              <a:t>Ch. Sankranthi - 18071A0510</a:t>
            </a:r>
            <a:endParaRPr dirty="0">
              <a:solidFill>
                <a:srgbClr val="741B47"/>
              </a:solidFill>
              <a:latin typeface="Open Sans"/>
              <a:ea typeface="Open Sans"/>
              <a:cs typeface="Open Sans"/>
              <a:sym typeface="Open Sans"/>
            </a:endParaRPr>
          </a:p>
          <a:p>
            <a:pPr marL="0" lvl="0" indent="0" algn="l" rtl="0">
              <a:spcBef>
                <a:spcPts val="0"/>
              </a:spcBef>
              <a:spcAft>
                <a:spcPts val="0"/>
              </a:spcAft>
              <a:buNone/>
            </a:pPr>
            <a:r>
              <a:rPr lang="en" dirty="0">
                <a:solidFill>
                  <a:srgbClr val="741B47"/>
                </a:solidFill>
                <a:latin typeface="Open Sans"/>
                <a:ea typeface="Open Sans"/>
                <a:cs typeface="Open Sans"/>
                <a:sym typeface="Open Sans"/>
              </a:rPr>
              <a:t>K. Sravya - 18071A0527</a:t>
            </a:r>
            <a:endParaRPr dirty="0">
              <a:solidFill>
                <a:srgbClr val="741B47"/>
              </a:solidFill>
              <a:latin typeface="Open Sans"/>
              <a:ea typeface="Open Sans"/>
              <a:cs typeface="Open Sans"/>
              <a:sym typeface="Open Sans"/>
            </a:endParaRPr>
          </a:p>
          <a:p>
            <a:pPr marL="0" lvl="0" indent="0" algn="l" rtl="0">
              <a:spcBef>
                <a:spcPts val="0"/>
              </a:spcBef>
              <a:spcAft>
                <a:spcPts val="0"/>
              </a:spcAft>
              <a:buNone/>
            </a:pPr>
            <a:r>
              <a:rPr lang="en" dirty="0">
                <a:solidFill>
                  <a:srgbClr val="741B47"/>
                </a:solidFill>
                <a:latin typeface="Open Sans"/>
                <a:ea typeface="Open Sans"/>
                <a:cs typeface="Open Sans"/>
                <a:sym typeface="Open Sans"/>
              </a:rPr>
              <a:t>S. Shanmukha Anurag - 18071A0551</a:t>
            </a:r>
            <a:endParaRPr dirty="0">
              <a:solidFill>
                <a:srgbClr val="741B47"/>
              </a:solidFill>
              <a:latin typeface="Open Sans"/>
              <a:ea typeface="Open Sans"/>
              <a:cs typeface="Open Sans"/>
              <a:sym typeface="Open Sans"/>
            </a:endParaRPr>
          </a:p>
        </p:txBody>
      </p:sp>
      <p:sp>
        <p:nvSpPr>
          <p:cNvPr id="1176" name="Google Shape;1176;p61"/>
          <p:cNvSpPr txBox="1"/>
          <p:nvPr/>
        </p:nvSpPr>
        <p:spPr>
          <a:xfrm>
            <a:off x="4182875" y="3063150"/>
            <a:ext cx="20052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A64D79"/>
                </a:solidFill>
                <a:latin typeface="Open Sans"/>
                <a:ea typeface="Open Sans"/>
                <a:cs typeface="Open Sans"/>
                <a:sym typeface="Open Sans"/>
              </a:rPr>
              <a:t>Guide:</a:t>
            </a:r>
            <a:endParaRPr>
              <a:solidFill>
                <a:srgbClr val="A64D79"/>
              </a:solidFill>
              <a:latin typeface="Open Sans"/>
              <a:ea typeface="Open Sans"/>
              <a:cs typeface="Open Sans"/>
              <a:sym typeface="Open Sans"/>
            </a:endParaRPr>
          </a:p>
          <a:p>
            <a:pPr marL="0" lvl="0" indent="0" algn="l" rtl="0">
              <a:spcBef>
                <a:spcPts val="0"/>
              </a:spcBef>
              <a:spcAft>
                <a:spcPts val="0"/>
              </a:spcAft>
              <a:buNone/>
            </a:pPr>
            <a:r>
              <a:rPr lang="en">
                <a:solidFill>
                  <a:srgbClr val="A64D79"/>
                </a:solidFill>
                <a:latin typeface="Open Sans"/>
                <a:ea typeface="Open Sans"/>
                <a:cs typeface="Open Sans"/>
                <a:sym typeface="Open Sans"/>
              </a:rPr>
              <a:t>Dr. B. V. Kiranmayee</a:t>
            </a:r>
            <a:endParaRPr>
              <a:solidFill>
                <a:srgbClr val="A64D79"/>
              </a:solidFill>
              <a:latin typeface="Open Sans"/>
              <a:ea typeface="Open Sans"/>
              <a:cs typeface="Open Sans"/>
              <a:sym typeface="Open Sans"/>
            </a:endParaRPr>
          </a:p>
          <a:p>
            <a:pPr marL="0" lvl="0" indent="0" algn="l" rtl="0">
              <a:spcBef>
                <a:spcPts val="0"/>
              </a:spcBef>
              <a:spcAft>
                <a:spcPts val="0"/>
              </a:spcAft>
              <a:buNone/>
            </a:pPr>
            <a:r>
              <a:rPr lang="en">
                <a:solidFill>
                  <a:srgbClr val="A64D79"/>
                </a:solidFill>
                <a:latin typeface="Open Sans"/>
                <a:ea typeface="Open Sans"/>
                <a:cs typeface="Open Sans"/>
                <a:sym typeface="Open Sans"/>
              </a:rPr>
              <a:t>Professor</a:t>
            </a:r>
            <a:endParaRPr>
              <a:solidFill>
                <a:srgbClr val="A64D79"/>
              </a:solidFill>
              <a:latin typeface="Open Sans"/>
              <a:ea typeface="Open Sans"/>
              <a:cs typeface="Open Sans"/>
              <a:sym typeface="Open Sans"/>
            </a:endParaRPr>
          </a:p>
          <a:p>
            <a:pPr marL="0" lvl="0" indent="0" algn="l" rtl="0">
              <a:spcBef>
                <a:spcPts val="0"/>
              </a:spcBef>
              <a:spcAft>
                <a:spcPts val="0"/>
              </a:spcAft>
              <a:buNone/>
            </a:pPr>
            <a:r>
              <a:rPr lang="en">
                <a:solidFill>
                  <a:srgbClr val="A64D79"/>
                </a:solidFill>
                <a:latin typeface="Open Sans"/>
                <a:ea typeface="Open Sans"/>
                <a:cs typeface="Open Sans"/>
                <a:sym typeface="Open Sans"/>
              </a:rPr>
              <a:t>VNRVJIET</a:t>
            </a:r>
            <a:endParaRPr>
              <a:solidFill>
                <a:srgbClr val="A64D7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5"/>
        <p:cNvGrpSpPr/>
        <p:nvPr/>
      </p:nvGrpSpPr>
      <p:grpSpPr>
        <a:xfrm>
          <a:off x="0" y="0"/>
          <a:ext cx="0" cy="0"/>
          <a:chOff x="0" y="0"/>
          <a:chExt cx="0" cy="0"/>
        </a:xfrm>
      </p:grpSpPr>
      <p:graphicFrame>
        <p:nvGraphicFramePr>
          <p:cNvPr id="1377" name="Google Shape;1377;p73"/>
          <p:cNvGraphicFramePr/>
          <p:nvPr>
            <p:extLst>
              <p:ext uri="{D42A27DB-BD31-4B8C-83A1-F6EECF244321}">
                <p14:modId xmlns:p14="http://schemas.microsoft.com/office/powerpoint/2010/main" val="3238570798"/>
              </p:ext>
            </p:extLst>
          </p:nvPr>
        </p:nvGraphicFramePr>
        <p:xfrm>
          <a:off x="25" y="2240"/>
          <a:ext cx="9143975" cy="5147985"/>
        </p:xfrm>
        <a:graphic>
          <a:graphicData uri="http://schemas.openxmlformats.org/drawingml/2006/table">
            <a:tbl>
              <a:tblPr>
                <a:noFill/>
                <a:tableStyleId>{7B94589C-704E-4DAC-8171-5036EE6CC603}</a:tableStyleId>
              </a:tblPr>
              <a:tblGrid>
                <a:gridCol w="719975">
                  <a:extLst>
                    <a:ext uri="{9D8B030D-6E8A-4147-A177-3AD203B41FA5}">
                      <a16:colId xmlns:a16="http://schemas.microsoft.com/office/drawing/2014/main" val="20000"/>
                    </a:ext>
                  </a:extLst>
                </a:gridCol>
                <a:gridCol w="2100250">
                  <a:extLst>
                    <a:ext uri="{9D8B030D-6E8A-4147-A177-3AD203B41FA5}">
                      <a16:colId xmlns:a16="http://schemas.microsoft.com/office/drawing/2014/main" val="20001"/>
                    </a:ext>
                  </a:extLst>
                </a:gridCol>
                <a:gridCol w="2512675">
                  <a:extLst>
                    <a:ext uri="{9D8B030D-6E8A-4147-A177-3AD203B41FA5}">
                      <a16:colId xmlns:a16="http://schemas.microsoft.com/office/drawing/2014/main" val="20002"/>
                    </a:ext>
                  </a:extLst>
                </a:gridCol>
                <a:gridCol w="3049875">
                  <a:extLst>
                    <a:ext uri="{9D8B030D-6E8A-4147-A177-3AD203B41FA5}">
                      <a16:colId xmlns:a16="http://schemas.microsoft.com/office/drawing/2014/main" val="20003"/>
                    </a:ext>
                  </a:extLst>
                </a:gridCol>
                <a:gridCol w="761200">
                  <a:extLst>
                    <a:ext uri="{9D8B030D-6E8A-4147-A177-3AD203B41FA5}">
                      <a16:colId xmlns:a16="http://schemas.microsoft.com/office/drawing/2014/main" val="20004"/>
                    </a:ext>
                  </a:extLst>
                </a:gridCol>
              </a:tblGrid>
              <a:tr h="1098350">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S.No.</a:t>
                      </a:r>
                      <a:endParaRPr sz="1600" dirty="0">
                        <a:solidFill>
                          <a:schemeClr val="dk2"/>
                        </a:solidFill>
                        <a:latin typeface="Open Sans"/>
                        <a:ea typeface="Open Sans"/>
                        <a:cs typeface="Open Sans"/>
                        <a:sym typeface="Open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Title of the Paper</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Methods</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Pros/Cons</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Year</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extLst>
                  <a:ext uri="{0D108BD9-81ED-4DB2-BD59-A6C34878D82A}">
                    <a16:rowId xmlns:a16="http://schemas.microsoft.com/office/drawing/2014/main" val="10000"/>
                  </a:ext>
                </a:extLst>
              </a:tr>
              <a:tr h="950825">
                <a:tc>
                  <a:txBody>
                    <a:bodyPr/>
                    <a:lstStyle/>
                    <a:p>
                      <a:pPr marL="0" lvl="0" indent="0" algn="ctr" rtl="0">
                        <a:lnSpc>
                          <a:spcPct val="100000"/>
                        </a:lnSpc>
                        <a:spcBef>
                          <a:spcPts val="0"/>
                        </a:spcBef>
                        <a:spcAft>
                          <a:spcPts val="0"/>
                        </a:spcAft>
                        <a:buNone/>
                      </a:pPr>
                      <a:r>
                        <a:rPr lang="en" sz="1100" dirty="0"/>
                        <a:t>5</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1200"/>
                        </a:spcBef>
                        <a:spcAft>
                          <a:spcPts val="0"/>
                        </a:spcAft>
                        <a:buNone/>
                      </a:pPr>
                      <a:r>
                        <a:rPr lang="en" sz="1100" dirty="0"/>
                        <a:t>Prevalence and incidence of Alzheimer's disease in Europe: A meta-analysis</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1200"/>
                        </a:spcBef>
                        <a:spcAft>
                          <a:spcPts val="0"/>
                        </a:spcAft>
                        <a:buNone/>
                      </a:pPr>
                      <a:r>
                        <a:rPr lang="en" sz="1100" dirty="0"/>
                        <a:t>Conducted a literature search on Medline, Scopus, and CINAHL Complete using keywords; Bayesian random effects model was used. </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1200"/>
                        </a:spcBef>
                        <a:spcAft>
                          <a:spcPts val="0"/>
                        </a:spcAft>
                        <a:buNone/>
                      </a:pPr>
                      <a:r>
                        <a:rPr lang="en" sz="1100" b="1" dirty="0"/>
                        <a:t>Pros: </a:t>
                      </a:r>
                      <a:r>
                        <a:rPr lang="en" sz="1100" dirty="0"/>
                        <a:t>Meta-analysis allows a better grasp of the impact of this disease.</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1200"/>
                        </a:spcBef>
                        <a:spcAft>
                          <a:spcPts val="0"/>
                        </a:spcAft>
                        <a:buNone/>
                      </a:pPr>
                      <a:r>
                        <a:rPr lang="en" sz="1100" dirty="0"/>
                        <a:t>2018</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extLst>
                  <a:ext uri="{0D108BD9-81ED-4DB2-BD59-A6C34878D82A}">
                    <a16:rowId xmlns:a16="http://schemas.microsoft.com/office/drawing/2014/main" val="10001"/>
                  </a:ext>
                </a:extLst>
              </a:tr>
              <a:tr h="1115750">
                <a:tc>
                  <a:txBody>
                    <a:bodyPr/>
                    <a:lstStyle/>
                    <a:p>
                      <a:pPr marL="0" lvl="0" indent="0" algn="ctr" rtl="0">
                        <a:lnSpc>
                          <a:spcPct val="100000"/>
                        </a:lnSpc>
                        <a:spcBef>
                          <a:spcPts val="0"/>
                        </a:spcBef>
                        <a:spcAft>
                          <a:spcPts val="0"/>
                        </a:spcAft>
                        <a:buNone/>
                      </a:pPr>
                      <a:r>
                        <a:rPr lang="en" sz="1100" dirty="0"/>
                        <a:t>6</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0"/>
                        </a:spcBef>
                        <a:spcAft>
                          <a:spcPts val="0"/>
                        </a:spcAft>
                        <a:buNone/>
                      </a:pPr>
                      <a:r>
                        <a:rPr lang="en" sz="1100" dirty="0"/>
                        <a:t>Identifying Incipient dementia Individuals using Machine Learning and Amyloid Imaging by Sulantha M., et al.</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 sz="1100" dirty="0"/>
                        <a:t>CIVET image processing pipeline, ML algorithm, logistic regression analysis, RUSRF (Random Under Sample Random Forest) novel algorithm in the scikit-learn library</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0"/>
                        </a:spcBef>
                        <a:spcAft>
                          <a:spcPts val="0"/>
                        </a:spcAft>
                        <a:buNone/>
                      </a:pPr>
                      <a:r>
                        <a:rPr lang="en" sz="1100" b="1" dirty="0"/>
                        <a:t>Cons: </a:t>
                      </a:r>
                      <a:r>
                        <a:rPr lang="en" sz="1100" dirty="0"/>
                        <a:t>The patterns learnt by the predictor might not be specific to Alzheimer's disease because its diagnosis can only be confirmed with autopsy data.</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 sz="1100" dirty="0"/>
                        <a:t>2017</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extLst>
                  <a:ext uri="{0D108BD9-81ED-4DB2-BD59-A6C34878D82A}">
                    <a16:rowId xmlns:a16="http://schemas.microsoft.com/office/drawing/2014/main" val="10002"/>
                  </a:ext>
                </a:extLst>
              </a:tr>
              <a:tr h="848925">
                <a:tc>
                  <a:txBody>
                    <a:bodyPr/>
                    <a:lstStyle/>
                    <a:p>
                      <a:pPr marL="0" lvl="0" indent="0" algn="ctr" rtl="0">
                        <a:lnSpc>
                          <a:spcPct val="100000"/>
                        </a:lnSpc>
                        <a:spcBef>
                          <a:spcPts val="0"/>
                        </a:spcBef>
                        <a:spcAft>
                          <a:spcPts val="0"/>
                        </a:spcAft>
                        <a:buNone/>
                      </a:pPr>
                      <a:r>
                        <a:rPr lang="en" sz="1100" dirty="0"/>
                        <a:t>7</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0"/>
                        </a:spcBef>
                        <a:spcAft>
                          <a:spcPts val="0"/>
                        </a:spcAft>
                        <a:buNone/>
                      </a:pPr>
                      <a:r>
                        <a:rPr lang="en" sz="1100" dirty="0"/>
                        <a:t>Early Diagnosis of Dementia from Clinical Data by Machine Learning Techniques by Aram So, et al.</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 sz="1100" dirty="0"/>
                        <a:t>Support Vector Machine, Naive Bayes, Logistic Regression, Multilayer Perceptron, Random Forest</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0"/>
                        </a:spcBef>
                        <a:spcAft>
                          <a:spcPts val="0"/>
                        </a:spcAft>
                        <a:buNone/>
                      </a:pPr>
                      <a:r>
                        <a:rPr lang="en" sz="1100" dirty="0"/>
                        <a:t>Diagnoses dementia at early stages in a fast, inexpensive and reliable way. Model is not very precise and accuracy can be improved.</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 sz="1100" dirty="0"/>
                        <a:t>2017</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extLst>
                  <a:ext uri="{0D108BD9-81ED-4DB2-BD59-A6C34878D82A}">
                    <a16:rowId xmlns:a16="http://schemas.microsoft.com/office/drawing/2014/main" val="10003"/>
                  </a:ext>
                </a:extLst>
              </a:tr>
              <a:tr h="1129650">
                <a:tc>
                  <a:txBody>
                    <a:bodyPr/>
                    <a:lstStyle/>
                    <a:p>
                      <a:pPr marL="0" lvl="0" indent="0" algn="ctr" rtl="0">
                        <a:lnSpc>
                          <a:spcPct val="100000"/>
                        </a:lnSpc>
                        <a:spcBef>
                          <a:spcPts val="0"/>
                        </a:spcBef>
                        <a:spcAft>
                          <a:spcPts val="0"/>
                        </a:spcAft>
                        <a:buNone/>
                      </a:pPr>
                      <a:r>
                        <a:rPr lang="en" sz="1100" dirty="0"/>
                        <a:t>8</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1200"/>
                        </a:spcBef>
                        <a:spcAft>
                          <a:spcPts val="0"/>
                        </a:spcAft>
                        <a:buNone/>
                      </a:pPr>
                      <a:r>
                        <a:rPr lang="en" sz="1100" dirty="0"/>
                        <a:t>The ALFA project: A research platform to identify early pathophysiological features of Alzheimer's disease</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1200"/>
                        </a:spcBef>
                        <a:spcAft>
                          <a:spcPts val="0"/>
                        </a:spcAft>
                        <a:buNone/>
                      </a:pPr>
                      <a:r>
                        <a:rPr lang="en" sz="1100" dirty="0"/>
                        <a:t>The ALFA parent cohort baseline visit included full cognitive evaluation, lifestyle habits questionnaires, DNA extraction, and MRI. </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1200"/>
                        </a:spcBef>
                        <a:spcAft>
                          <a:spcPts val="0"/>
                        </a:spcAft>
                        <a:buNone/>
                      </a:pPr>
                      <a:r>
                        <a:rPr lang="en" sz="1100" dirty="0"/>
                        <a:t>Fulfillment of the study inclusion criteria, the 3102 assessed participants underwent a cognitive screening.</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 sz="1100" dirty="0"/>
                        <a:t>2016</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81"/>
        <p:cNvGrpSpPr/>
        <p:nvPr/>
      </p:nvGrpSpPr>
      <p:grpSpPr>
        <a:xfrm>
          <a:off x="0" y="0"/>
          <a:ext cx="0" cy="0"/>
          <a:chOff x="0" y="0"/>
          <a:chExt cx="0" cy="0"/>
        </a:xfrm>
      </p:grpSpPr>
      <p:graphicFrame>
        <p:nvGraphicFramePr>
          <p:cNvPr id="1383" name="Google Shape;1383;p74"/>
          <p:cNvGraphicFramePr/>
          <p:nvPr>
            <p:extLst>
              <p:ext uri="{D42A27DB-BD31-4B8C-83A1-F6EECF244321}">
                <p14:modId xmlns:p14="http://schemas.microsoft.com/office/powerpoint/2010/main" val="1021821734"/>
              </p:ext>
            </p:extLst>
          </p:nvPr>
        </p:nvGraphicFramePr>
        <p:xfrm>
          <a:off x="25" y="-9049"/>
          <a:ext cx="9143975" cy="5152544"/>
        </p:xfrm>
        <a:graphic>
          <a:graphicData uri="http://schemas.openxmlformats.org/drawingml/2006/table">
            <a:tbl>
              <a:tblPr>
                <a:noFill/>
                <a:tableStyleId>{7B94589C-704E-4DAC-8171-5036EE6CC603}</a:tableStyleId>
              </a:tblPr>
              <a:tblGrid>
                <a:gridCol w="719975">
                  <a:extLst>
                    <a:ext uri="{9D8B030D-6E8A-4147-A177-3AD203B41FA5}">
                      <a16:colId xmlns:a16="http://schemas.microsoft.com/office/drawing/2014/main" val="20000"/>
                    </a:ext>
                  </a:extLst>
                </a:gridCol>
                <a:gridCol w="2100250">
                  <a:extLst>
                    <a:ext uri="{9D8B030D-6E8A-4147-A177-3AD203B41FA5}">
                      <a16:colId xmlns:a16="http://schemas.microsoft.com/office/drawing/2014/main" val="20001"/>
                    </a:ext>
                  </a:extLst>
                </a:gridCol>
                <a:gridCol w="2512675">
                  <a:extLst>
                    <a:ext uri="{9D8B030D-6E8A-4147-A177-3AD203B41FA5}">
                      <a16:colId xmlns:a16="http://schemas.microsoft.com/office/drawing/2014/main" val="20002"/>
                    </a:ext>
                  </a:extLst>
                </a:gridCol>
                <a:gridCol w="3049875">
                  <a:extLst>
                    <a:ext uri="{9D8B030D-6E8A-4147-A177-3AD203B41FA5}">
                      <a16:colId xmlns:a16="http://schemas.microsoft.com/office/drawing/2014/main" val="20003"/>
                    </a:ext>
                  </a:extLst>
                </a:gridCol>
                <a:gridCol w="761200">
                  <a:extLst>
                    <a:ext uri="{9D8B030D-6E8A-4147-A177-3AD203B41FA5}">
                      <a16:colId xmlns:a16="http://schemas.microsoft.com/office/drawing/2014/main" val="20004"/>
                    </a:ext>
                  </a:extLst>
                </a:gridCol>
              </a:tblGrid>
              <a:tr h="1109639">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S.No.</a:t>
                      </a:r>
                      <a:endParaRPr sz="1600" dirty="0">
                        <a:solidFill>
                          <a:schemeClr val="dk2"/>
                        </a:solidFill>
                        <a:latin typeface="Open Sans"/>
                        <a:ea typeface="Open Sans"/>
                        <a:cs typeface="Open Sans"/>
                        <a:sym typeface="Open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Title of the Paper</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Methods</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Pros/Cons</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Year</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extLst>
                  <a:ext uri="{0D108BD9-81ED-4DB2-BD59-A6C34878D82A}">
                    <a16:rowId xmlns:a16="http://schemas.microsoft.com/office/drawing/2014/main" val="10000"/>
                  </a:ext>
                </a:extLst>
              </a:tr>
              <a:tr h="950825">
                <a:tc>
                  <a:txBody>
                    <a:bodyPr/>
                    <a:lstStyle/>
                    <a:p>
                      <a:pPr marL="0" lvl="0" indent="0" algn="ctr" rtl="0">
                        <a:lnSpc>
                          <a:spcPct val="100000"/>
                        </a:lnSpc>
                        <a:spcBef>
                          <a:spcPts val="0"/>
                        </a:spcBef>
                        <a:spcAft>
                          <a:spcPts val="0"/>
                        </a:spcAft>
                        <a:buNone/>
                      </a:pPr>
                      <a:r>
                        <a:rPr lang="en" sz="1100" dirty="0"/>
                        <a:t>9</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l" rtl="0">
                        <a:lnSpc>
                          <a:spcPct val="113333"/>
                        </a:lnSpc>
                        <a:spcBef>
                          <a:spcPts val="1400"/>
                        </a:spcBef>
                        <a:spcAft>
                          <a:spcPts val="1700"/>
                        </a:spcAft>
                        <a:buNone/>
                      </a:pPr>
                      <a:r>
                        <a:rPr lang="en" sz="1100" dirty="0"/>
                        <a:t>MOBI-COG: A mobile application for instant screening of dementia using the mini-cog test</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1200"/>
                        </a:spcBef>
                        <a:spcAft>
                          <a:spcPts val="0"/>
                        </a:spcAft>
                        <a:buNone/>
                      </a:pPr>
                      <a:r>
                        <a:rPr lang="en" sz="1200" i="1" dirty="0"/>
                        <a:t> </a:t>
                      </a:r>
                      <a:r>
                        <a:rPr lang="en" sz="1100" dirty="0"/>
                        <a:t>Use local database for displaying words on the screen.Pre-processing, feature extraction, training and classification for clock drawing test.,k-NN algorithm for classification of recognized digits.</a:t>
                      </a:r>
                      <a:endParaRPr sz="10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1200"/>
                        </a:spcBef>
                        <a:spcAft>
                          <a:spcPts val="0"/>
                        </a:spcAft>
                        <a:buNone/>
                      </a:pPr>
                      <a:r>
                        <a:rPr lang="en" sz="1100" b="1" dirty="0"/>
                        <a:t>Pros: </a:t>
                      </a:r>
                      <a:r>
                        <a:rPr lang="en" sz="1100" dirty="0"/>
                        <a:t>convenient, automated and easy to administer dementia screening test that can be taken at home.</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1200"/>
                        </a:spcBef>
                        <a:spcAft>
                          <a:spcPts val="0"/>
                        </a:spcAft>
                        <a:buNone/>
                      </a:pPr>
                      <a:r>
                        <a:rPr lang="en" sz="1100" dirty="0"/>
                        <a:t>2014</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extLst>
                  <a:ext uri="{0D108BD9-81ED-4DB2-BD59-A6C34878D82A}">
                    <a16:rowId xmlns:a16="http://schemas.microsoft.com/office/drawing/2014/main" val="10001"/>
                  </a:ext>
                </a:extLst>
              </a:tr>
              <a:tr h="1115750">
                <a:tc>
                  <a:txBody>
                    <a:bodyPr/>
                    <a:lstStyle/>
                    <a:p>
                      <a:pPr marL="0" lvl="0" indent="0" algn="ctr" rtl="0">
                        <a:lnSpc>
                          <a:spcPct val="100000"/>
                        </a:lnSpc>
                        <a:spcBef>
                          <a:spcPts val="0"/>
                        </a:spcBef>
                        <a:spcAft>
                          <a:spcPts val="0"/>
                        </a:spcAft>
                        <a:buNone/>
                      </a:pPr>
                      <a:r>
                        <a:rPr lang="en" sz="1100" dirty="0"/>
                        <a:t>10</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0"/>
                        </a:spcBef>
                        <a:spcAft>
                          <a:spcPts val="0"/>
                        </a:spcAft>
                        <a:buNone/>
                      </a:pPr>
                      <a:r>
                        <a:rPr lang="en" sz="1100" dirty="0"/>
                        <a:t>Conducting Cognitive Exercises for Early Dementia With the Use of Apps on iPads</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 sz="1100" dirty="0"/>
                        <a:t>Keyword based app selection from iTunes, Questionnaire to determine the familiarity of the participant with technology, Finalize the apps based on a questionnaire.</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0"/>
                        </a:spcBef>
                        <a:spcAft>
                          <a:spcPts val="0"/>
                        </a:spcAft>
                        <a:buNone/>
                      </a:pPr>
                      <a:r>
                        <a:rPr lang="en" sz="1100" b="1" dirty="0"/>
                        <a:t>Cons:</a:t>
                      </a:r>
                      <a:r>
                        <a:rPr lang="en" sz="1100" b="0" dirty="0"/>
                        <a:t>Cognitive training and daily living</a:t>
                      </a:r>
                      <a:endParaRPr sz="1100" b="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 sz="1100" dirty="0"/>
                        <a:t>2015</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extLst>
                  <a:ext uri="{0D108BD9-81ED-4DB2-BD59-A6C34878D82A}">
                    <a16:rowId xmlns:a16="http://schemas.microsoft.com/office/drawing/2014/main" val="10002"/>
                  </a:ext>
                </a:extLst>
              </a:tr>
              <a:tr h="1723225">
                <a:tc>
                  <a:txBody>
                    <a:bodyPr/>
                    <a:lstStyle/>
                    <a:p>
                      <a:pPr marL="0" lvl="0" indent="0" algn="ctr" rtl="0">
                        <a:lnSpc>
                          <a:spcPct val="100000"/>
                        </a:lnSpc>
                        <a:spcBef>
                          <a:spcPts val="0"/>
                        </a:spcBef>
                        <a:spcAft>
                          <a:spcPts val="0"/>
                        </a:spcAft>
                        <a:buNone/>
                      </a:pPr>
                      <a:r>
                        <a:rPr lang="en" sz="1100" dirty="0"/>
                        <a:t>11</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0"/>
                        </a:spcBef>
                        <a:spcAft>
                          <a:spcPts val="0"/>
                        </a:spcAft>
                        <a:buNone/>
                      </a:pPr>
                      <a:r>
                        <a:rPr lang="en" sz="1100" dirty="0"/>
                        <a:t>Ticket to Talk: Supporting Conversation between Young People and People with Dementia through Digital Media</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 sz="1100" dirty="0"/>
                        <a:t>Extend the previous work by developing an application that incorporates the following four design requirements: (1) Setting up a profle. (2) Inspiration (media to use for talk). (3) Collecting media. (4) Preparing a conversation</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0"/>
                        </a:spcBef>
                        <a:spcAft>
                          <a:spcPts val="0"/>
                        </a:spcAft>
                        <a:buNone/>
                      </a:pPr>
                      <a:r>
                        <a:rPr lang="en" sz="1100" dirty="0"/>
                        <a:t>encourage conversation between younger people and their old relatives living with dementia.</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 sz="1100" dirty="0"/>
                        <a:t>2018</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87"/>
        <p:cNvGrpSpPr/>
        <p:nvPr/>
      </p:nvGrpSpPr>
      <p:grpSpPr>
        <a:xfrm>
          <a:off x="0" y="0"/>
          <a:ext cx="0" cy="0"/>
          <a:chOff x="0" y="0"/>
          <a:chExt cx="0" cy="0"/>
        </a:xfrm>
      </p:grpSpPr>
      <p:graphicFrame>
        <p:nvGraphicFramePr>
          <p:cNvPr id="1389" name="Google Shape;1389;p75"/>
          <p:cNvGraphicFramePr/>
          <p:nvPr>
            <p:extLst>
              <p:ext uri="{D42A27DB-BD31-4B8C-83A1-F6EECF244321}">
                <p14:modId xmlns:p14="http://schemas.microsoft.com/office/powerpoint/2010/main" val="3008578949"/>
              </p:ext>
            </p:extLst>
          </p:nvPr>
        </p:nvGraphicFramePr>
        <p:xfrm>
          <a:off x="13" y="13651"/>
          <a:ext cx="9143975" cy="5162474"/>
        </p:xfrm>
        <a:graphic>
          <a:graphicData uri="http://schemas.openxmlformats.org/drawingml/2006/table">
            <a:tbl>
              <a:tblPr>
                <a:noFill/>
                <a:tableStyleId>{7B94589C-704E-4DAC-8171-5036EE6CC603}</a:tableStyleId>
              </a:tblPr>
              <a:tblGrid>
                <a:gridCol w="719975">
                  <a:extLst>
                    <a:ext uri="{9D8B030D-6E8A-4147-A177-3AD203B41FA5}">
                      <a16:colId xmlns:a16="http://schemas.microsoft.com/office/drawing/2014/main" val="20000"/>
                    </a:ext>
                  </a:extLst>
                </a:gridCol>
                <a:gridCol w="2100250">
                  <a:extLst>
                    <a:ext uri="{9D8B030D-6E8A-4147-A177-3AD203B41FA5}">
                      <a16:colId xmlns:a16="http://schemas.microsoft.com/office/drawing/2014/main" val="20001"/>
                    </a:ext>
                  </a:extLst>
                </a:gridCol>
                <a:gridCol w="2624275">
                  <a:extLst>
                    <a:ext uri="{9D8B030D-6E8A-4147-A177-3AD203B41FA5}">
                      <a16:colId xmlns:a16="http://schemas.microsoft.com/office/drawing/2014/main" val="20002"/>
                    </a:ext>
                  </a:extLst>
                </a:gridCol>
                <a:gridCol w="2938275">
                  <a:extLst>
                    <a:ext uri="{9D8B030D-6E8A-4147-A177-3AD203B41FA5}">
                      <a16:colId xmlns:a16="http://schemas.microsoft.com/office/drawing/2014/main" val="20003"/>
                    </a:ext>
                  </a:extLst>
                </a:gridCol>
                <a:gridCol w="761200">
                  <a:extLst>
                    <a:ext uri="{9D8B030D-6E8A-4147-A177-3AD203B41FA5}">
                      <a16:colId xmlns:a16="http://schemas.microsoft.com/office/drawing/2014/main" val="20004"/>
                    </a:ext>
                  </a:extLst>
                </a:gridCol>
              </a:tblGrid>
              <a:tr h="953039">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S.No.</a:t>
                      </a:r>
                      <a:endParaRPr sz="1600" dirty="0">
                        <a:solidFill>
                          <a:schemeClr val="dk2"/>
                        </a:solidFill>
                        <a:latin typeface="Open Sans"/>
                        <a:ea typeface="Open Sans"/>
                        <a:cs typeface="Open Sans"/>
                        <a:sym typeface="Open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Title of the Paper</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Methods</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Pros/Cons</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tc>
                  <a:txBody>
                    <a:bodyPr/>
                    <a:lstStyle/>
                    <a:p>
                      <a:pPr marL="0" lvl="0" indent="0" algn="ctr" rtl="0">
                        <a:lnSpc>
                          <a:spcPct val="100000"/>
                        </a:lnSpc>
                        <a:spcBef>
                          <a:spcPts val="0"/>
                        </a:spcBef>
                        <a:spcAft>
                          <a:spcPts val="0"/>
                        </a:spcAft>
                        <a:buNone/>
                      </a:pPr>
                      <a:r>
                        <a:rPr lang="en" sz="1600" dirty="0">
                          <a:solidFill>
                            <a:schemeClr val="dk2"/>
                          </a:solidFill>
                          <a:latin typeface="Open Sans"/>
                          <a:ea typeface="Open Sans"/>
                          <a:cs typeface="Open Sans"/>
                          <a:sym typeface="Open Sans"/>
                        </a:rPr>
                        <a:t>Year</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4EDFF"/>
                    </a:solidFill>
                  </a:tcPr>
                </a:tc>
                <a:extLst>
                  <a:ext uri="{0D108BD9-81ED-4DB2-BD59-A6C34878D82A}">
                    <a16:rowId xmlns:a16="http://schemas.microsoft.com/office/drawing/2014/main" val="10000"/>
                  </a:ext>
                </a:extLst>
              </a:tr>
              <a:tr h="895275">
                <a:tc>
                  <a:txBody>
                    <a:bodyPr/>
                    <a:lstStyle/>
                    <a:p>
                      <a:pPr marL="0" lvl="0" indent="0" algn="ctr" rtl="0">
                        <a:lnSpc>
                          <a:spcPct val="100000"/>
                        </a:lnSpc>
                        <a:spcBef>
                          <a:spcPts val="0"/>
                        </a:spcBef>
                        <a:spcAft>
                          <a:spcPts val="0"/>
                        </a:spcAft>
                        <a:buNone/>
                      </a:pPr>
                      <a:r>
                        <a:rPr lang="en" sz="1100" dirty="0"/>
                        <a:t>12</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marR="0" lvl="0" indent="0" algn="just" rtl="0">
                        <a:lnSpc>
                          <a:spcPct val="100000"/>
                        </a:lnSpc>
                        <a:spcBef>
                          <a:spcPts val="0"/>
                        </a:spcBef>
                        <a:spcAft>
                          <a:spcPts val="0"/>
                        </a:spcAft>
                        <a:buClr>
                          <a:srgbClr val="000000"/>
                        </a:buClr>
                        <a:buFont typeface="Arial"/>
                        <a:buNone/>
                      </a:pPr>
                      <a:r>
                        <a:rPr lang="en-US" sz="1100" b="0" i="0" u="none" strike="noStrike" cap="none" dirty="0">
                          <a:solidFill>
                            <a:srgbClr val="000000"/>
                          </a:solidFill>
                          <a:latin typeface="Arial"/>
                          <a:cs typeface="Arial"/>
                          <a:sym typeface="Arial"/>
                        </a:rPr>
                        <a:t>Mobile Technology for</a:t>
                      </a:r>
                    </a:p>
                    <a:p>
                      <a:pPr marL="0" marR="0" lvl="0" indent="0" algn="just" rtl="0">
                        <a:lnSpc>
                          <a:spcPct val="100000"/>
                        </a:lnSpc>
                        <a:spcBef>
                          <a:spcPts val="0"/>
                        </a:spcBef>
                        <a:spcAft>
                          <a:spcPts val="0"/>
                        </a:spcAft>
                        <a:buClr>
                          <a:srgbClr val="000000"/>
                        </a:buClr>
                        <a:buFont typeface="Arial"/>
                        <a:buNone/>
                      </a:pPr>
                      <a:r>
                        <a:rPr lang="en-US" sz="1100" b="0" i="0" u="none" strike="noStrike" cap="none" dirty="0">
                          <a:solidFill>
                            <a:srgbClr val="000000"/>
                          </a:solidFill>
                          <a:latin typeface="Arial"/>
                          <a:cs typeface="Arial"/>
                          <a:sym typeface="Arial"/>
                        </a:rPr>
                        <a:t>Cognitive Assessment</a:t>
                      </a:r>
                    </a:p>
                    <a:p>
                      <a:pPr marL="0" marR="0" lvl="0" indent="0" algn="just" rtl="0">
                        <a:lnSpc>
                          <a:spcPct val="100000"/>
                        </a:lnSpc>
                        <a:spcBef>
                          <a:spcPts val="0"/>
                        </a:spcBef>
                        <a:spcAft>
                          <a:spcPts val="0"/>
                        </a:spcAft>
                        <a:buClr>
                          <a:srgbClr val="000000"/>
                        </a:buClr>
                        <a:buFont typeface="Arial"/>
                        <a:buNone/>
                      </a:pPr>
                      <a:r>
                        <a:rPr lang="en-US" sz="1100" b="0" i="0" u="none" strike="noStrike" cap="none" dirty="0">
                          <a:solidFill>
                            <a:srgbClr val="000000"/>
                          </a:solidFill>
                          <a:latin typeface="Arial"/>
                          <a:cs typeface="Arial"/>
                          <a:sym typeface="Arial"/>
                        </a:rPr>
                        <a:t>of Older Adults: A </a:t>
                      </a:r>
                    </a:p>
                    <a:p>
                      <a:pPr marL="0" marR="0" lvl="0" indent="0" algn="just" rtl="0">
                        <a:lnSpc>
                          <a:spcPct val="100000"/>
                        </a:lnSpc>
                        <a:spcBef>
                          <a:spcPts val="0"/>
                        </a:spcBef>
                        <a:spcAft>
                          <a:spcPts val="0"/>
                        </a:spcAft>
                        <a:buClr>
                          <a:srgbClr val="000000"/>
                        </a:buClr>
                        <a:buFont typeface="Arial"/>
                        <a:buNone/>
                      </a:pPr>
                      <a:r>
                        <a:rPr lang="en-US" sz="1100" b="0" i="0" u="none" strike="noStrike" cap="none" dirty="0">
                          <a:solidFill>
                            <a:srgbClr val="000000"/>
                          </a:solidFill>
                          <a:latin typeface="Arial"/>
                          <a:cs typeface="Arial"/>
                          <a:sym typeface="Arial"/>
                        </a:rPr>
                        <a:t>Scoping Review</a:t>
                      </a:r>
                      <a:endParaRPr sz="1100" b="0" i="0" u="none" strike="noStrike" cap="none" dirty="0">
                        <a:solidFill>
                          <a:srgbClr val="000000"/>
                        </a:solidFill>
                        <a:latin typeface="Arial"/>
                        <a:cs typeface="Arial"/>
                        <a:sym typeface="Arial"/>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lgn="ctr">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1200"/>
                        </a:spcBef>
                        <a:spcAft>
                          <a:spcPts val="0"/>
                        </a:spcAft>
                        <a:buNone/>
                      </a:pPr>
                      <a:r>
                        <a:rPr lang="en-IN" sz="1000" dirty="0"/>
                        <a:t>To evaluate the cognitive skills by involving different tests for cognitive functions assessment</a:t>
                      </a:r>
                      <a:endParaRPr sz="10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1200"/>
                        </a:spcBef>
                        <a:spcAft>
                          <a:spcPts val="0"/>
                        </a:spcAft>
                        <a:buNone/>
                      </a:pPr>
                      <a:r>
                        <a:rPr lang="en" sz="1100" b="1" dirty="0"/>
                        <a:t>Pros:</a:t>
                      </a:r>
                      <a:r>
                        <a:rPr lang="en" sz="1100" dirty="0"/>
                        <a:t>.Better correlation which meant the experiment was meaningful</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1200"/>
                        </a:spcBef>
                        <a:spcAft>
                          <a:spcPts val="0"/>
                        </a:spcAft>
                        <a:buNone/>
                      </a:pPr>
                      <a:r>
                        <a:rPr lang="en-IN" sz="1100" dirty="0"/>
                        <a:t>2015</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extLst>
                  <a:ext uri="{0D108BD9-81ED-4DB2-BD59-A6C34878D82A}">
                    <a16:rowId xmlns:a16="http://schemas.microsoft.com/office/drawing/2014/main" val="10001"/>
                  </a:ext>
                </a:extLst>
              </a:tr>
              <a:tr h="1592775">
                <a:tc>
                  <a:txBody>
                    <a:bodyPr/>
                    <a:lstStyle/>
                    <a:p>
                      <a:pPr marL="0" lvl="0" indent="0" algn="ctr" rtl="0">
                        <a:lnSpc>
                          <a:spcPct val="100000"/>
                        </a:lnSpc>
                        <a:spcBef>
                          <a:spcPts val="0"/>
                        </a:spcBef>
                        <a:spcAft>
                          <a:spcPts val="0"/>
                        </a:spcAft>
                        <a:buNone/>
                      </a:pPr>
                      <a:r>
                        <a:rPr lang="en" sz="1100" dirty="0"/>
                        <a:t>13</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marR="0" lvl="0" indent="0" algn="l" rtl="0" fontAlgn="ctr">
                        <a:lnSpc>
                          <a:spcPct val="100000"/>
                        </a:lnSpc>
                        <a:spcBef>
                          <a:spcPts val="0"/>
                        </a:spcBef>
                        <a:spcAft>
                          <a:spcPts val="0"/>
                        </a:spcAft>
                        <a:buClr>
                          <a:srgbClr val="000000"/>
                        </a:buClr>
                        <a:buFont typeface="Arial"/>
                        <a:buNone/>
                      </a:pPr>
                      <a:r>
                        <a:rPr lang="en-US" sz="1100" b="0" i="0" u="none" strike="noStrike" cap="none" dirty="0">
                          <a:solidFill>
                            <a:srgbClr val="000000"/>
                          </a:solidFill>
                          <a:latin typeface="Arial"/>
                          <a:cs typeface="Arial"/>
                          <a:sym typeface="Arial"/>
                        </a:rPr>
                        <a:t>The CAIDE Dementia Risk Score App: The development of an evidence-based mobile application to predict the risk of dementia</a:t>
                      </a:r>
                    </a:p>
                  </a:txBody>
                  <a:tcPr marL="9525" marR="9525" marT="9525"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US" sz="1100" dirty="0"/>
                        <a:t>Aim: To predict the risk of dementia through CAIDE (cardiovascular risk factor, ageing and incidence of dementia) Risk Score app. (</a:t>
                      </a:r>
                      <a:r>
                        <a:rPr lang="en-US" sz="1100" dirty="0" err="1"/>
                        <a:t>i</a:t>
                      </a:r>
                      <a:r>
                        <a:rPr lang="en-US" sz="1100" dirty="0"/>
                        <a:t>) Development of app based on CAIDE dementia risk score by involving information on age, educational level, hypertension, hypercholesterolemia, obesity, and physical inactivity.</a:t>
                      </a:r>
                      <a:endParaRPr sz="1100" dirty="0"/>
                    </a:p>
                  </a:txBody>
                  <a:tcPr marL="91425" marR="91425" marT="91425" marB="91425" anchor="ctr">
                    <a:lnL w="9525" cap="flat" cmpd="sng" algn="ctr">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0"/>
                        </a:spcBef>
                        <a:spcAft>
                          <a:spcPts val="0"/>
                        </a:spcAft>
                        <a:buNone/>
                      </a:pPr>
                      <a:r>
                        <a:rPr lang="en" sz="1100" b="1" dirty="0"/>
                        <a:t>Cons:</a:t>
                      </a:r>
                      <a:r>
                        <a:rPr lang="en" sz="1100" b="0" dirty="0"/>
                        <a:t>The factors taken into consideration can be improved by considering more features</a:t>
                      </a:r>
                      <a:endParaRPr sz="1100" b="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 sz="1100" dirty="0"/>
                        <a:t>2018</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extLst>
                  <a:ext uri="{0D108BD9-81ED-4DB2-BD59-A6C34878D82A}">
                    <a16:rowId xmlns:a16="http://schemas.microsoft.com/office/drawing/2014/main" val="10002"/>
                  </a:ext>
                </a:extLst>
              </a:tr>
              <a:tr h="1622550">
                <a:tc>
                  <a:txBody>
                    <a:bodyPr/>
                    <a:lstStyle/>
                    <a:p>
                      <a:pPr marL="0" lvl="0" indent="0" algn="ctr" rtl="0">
                        <a:lnSpc>
                          <a:spcPct val="100000"/>
                        </a:lnSpc>
                        <a:spcBef>
                          <a:spcPts val="0"/>
                        </a:spcBef>
                        <a:spcAft>
                          <a:spcPts val="0"/>
                        </a:spcAft>
                        <a:buNone/>
                      </a:pPr>
                      <a:r>
                        <a:rPr lang="en" sz="1100" dirty="0"/>
                        <a:t>14</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0"/>
                        </a:spcBef>
                        <a:spcAft>
                          <a:spcPts val="0"/>
                        </a:spcAft>
                        <a:buNone/>
                      </a:pPr>
                      <a:r>
                        <a:rPr lang="en-US" sz="1100" dirty="0"/>
                        <a:t>Pervasive assistive technology for people with dementia: a UCD case</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US" sz="1100" dirty="0"/>
                        <a:t>A UCD (User-</a:t>
                      </a:r>
                      <a:r>
                        <a:rPr lang="en-US" sz="1100" dirty="0" err="1"/>
                        <a:t>centred</a:t>
                      </a:r>
                      <a:r>
                        <a:rPr lang="en-US" sz="1100" dirty="0"/>
                        <a:t> design) to investigate the adoption of pervasive assistive technology among mild dementia people.</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tc>
                  <a:txBody>
                    <a:bodyPr/>
                    <a:lstStyle/>
                    <a:p>
                      <a:pPr marL="0" lvl="0" indent="0" algn="ctr" rtl="0">
                        <a:lnSpc>
                          <a:spcPct val="100000"/>
                        </a:lnSpc>
                        <a:spcBef>
                          <a:spcPts val="0"/>
                        </a:spcBef>
                        <a:spcAft>
                          <a:spcPts val="0"/>
                        </a:spcAft>
                        <a:buNone/>
                      </a:pPr>
                      <a:r>
                        <a:rPr lang="en-US" sz="1100" b="1" dirty="0"/>
                        <a:t>Cons: </a:t>
                      </a:r>
                      <a:r>
                        <a:rPr lang="en-US" sz="1100" dirty="0"/>
                        <a:t>System Usability Scores (SUS) in usability testing and field testing can be improved</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B6A1D4"/>
                    </a:solidFill>
                  </a:tcPr>
                </a:tc>
                <a:tc>
                  <a:txBody>
                    <a:bodyPr/>
                    <a:lstStyle/>
                    <a:p>
                      <a:pPr marL="0" lvl="0" indent="0" algn="ctr" rtl="0">
                        <a:lnSpc>
                          <a:spcPct val="100000"/>
                        </a:lnSpc>
                        <a:spcBef>
                          <a:spcPts val="0"/>
                        </a:spcBef>
                        <a:spcAft>
                          <a:spcPts val="0"/>
                        </a:spcAft>
                        <a:buNone/>
                      </a:pPr>
                      <a:r>
                        <a:rPr lang="en" sz="1100" dirty="0"/>
                        <a:t>2016</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DED0F3"/>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7437359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76"/>
          <p:cNvGrpSpPr/>
          <p:nvPr/>
        </p:nvGrpSpPr>
        <p:grpSpPr>
          <a:xfrm>
            <a:off x="-58783" y="804138"/>
            <a:ext cx="3490079" cy="4391794"/>
            <a:chOff x="-58783" y="804138"/>
            <a:chExt cx="3490079" cy="4391794"/>
          </a:xfrm>
        </p:grpSpPr>
        <p:sp>
          <p:nvSpPr>
            <p:cNvPr id="1395" name="Google Shape;1395;p76"/>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76"/>
            <p:cNvGrpSpPr/>
            <p:nvPr/>
          </p:nvGrpSpPr>
          <p:grpSpPr>
            <a:xfrm>
              <a:off x="-58783" y="2046648"/>
              <a:ext cx="3490079" cy="3149284"/>
              <a:chOff x="-5" y="2079100"/>
              <a:chExt cx="3396010" cy="3064400"/>
            </a:xfrm>
          </p:grpSpPr>
          <p:sp>
            <p:nvSpPr>
              <p:cNvPr id="1397" name="Google Shape;1397;p76"/>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6"/>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76"/>
          <p:cNvSpPr/>
          <p:nvPr/>
        </p:nvSpPr>
        <p:spPr>
          <a:xfrm>
            <a:off x="3489943" y="889151"/>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txBox="1">
            <a:spLocks noGrp="1"/>
          </p:cNvSpPr>
          <p:nvPr>
            <p:ph type="title"/>
          </p:nvPr>
        </p:nvSpPr>
        <p:spPr>
          <a:xfrm>
            <a:off x="3920952" y="2223325"/>
            <a:ext cx="4729062"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EXISTING SYSTEMS</a:t>
            </a:r>
          </a:p>
        </p:txBody>
      </p:sp>
      <p:sp>
        <p:nvSpPr>
          <p:cNvPr id="1426" name="Google Shape;1426;p76"/>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0"/>
        <p:cNvGrpSpPr/>
        <p:nvPr/>
      </p:nvGrpSpPr>
      <p:grpSpPr>
        <a:xfrm>
          <a:off x="0" y="0"/>
          <a:ext cx="0" cy="0"/>
          <a:chOff x="0" y="0"/>
          <a:chExt cx="0" cy="0"/>
        </a:xfrm>
      </p:grpSpPr>
      <p:grpSp>
        <p:nvGrpSpPr>
          <p:cNvPr id="1431" name="Google Shape;1431;p77"/>
          <p:cNvGrpSpPr/>
          <p:nvPr/>
        </p:nvGrpSpPr>
        <p:grpSpPr>
          <a:xfrm>
            <a:off x="5751819" y="414395"/>
            <a:ext cx="3792810" cy="4825026"/>
            <a:chOff x="5751819" y="414395"/>
            <a:chExt cx="3792810" cy="4825026"/>
          </a:xfrm>
        </p:grpSpPr>
        <p:sp>
          <p:nvSpPr>
            <p:cNvPr id="1432" name="Google Shape;1432;p77"/>
            <p:cNvSpPr/>
            <p:nvPr/>
          </p:nvSpPr>
          <p:spPr>
            <a:xfrm>
              <a:off x="5751819" y="2073686"/>
              <a:ext cx="3792810" cy="3165735"/>
            </a:xfrm>
            <a:custGeom>
              <a:avLst/>
              <a:gdLst/>
              <a:ahLst/>
              <a:cxnLst/>
              <a:rect l="l" t="t" r="r" b="b"/>
              <a:pathLst>
                <a:path w="182632" h="152437" extrusionOk="0">
                  <a:moveTo>
                    <a:pt x="116533" y="0"/>
                  </a:moveTo>
                  <a:cubicBezTo>
                    <a:pt x="104631" y="0"/>
                    <a:pt x="95201" y="9686"/>
                    <a:pt x="91195" y="26538"/>
                  </a:cubicBezTo>
                  <a:cubicBezTo>
                    <a:pt x="83289" y="59642"/>
                    <a:pt x="41735" y="35289"/>
                    <a:pt x="20852" y="70778"/>
                  </a:cubicBezTo>
                  <a:cubicBezTo>
                    <a:pt x="0" y="106266"/>
                    <a:pt x="33708" y="152437"/>
                    <a:pt x="33708" y="152437"/>
                  </a:cubicBezTo>
                  <a:lnTo>
                    <a:pt x="161628" y="152437"/>
                  </a:lnTo>
                  <a:cubicBezTo>
                    <a:pt x="176113" y="128386"/>
                    <a:pt x="182631" y="70808"/>
                    <a:pt x="155291" y="29405"/>
                  </a:cubicBezTo>
                  <a:cubicBezTo>
                    <a:pt x="141841" y="9044"/>
                    <a:pt x="128033" y="0"/>
                    <a:pt x="1165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7"/>
            <p:cNvSpPr/>
            <p:nvPr/>
          </p:nvSpPr>
          <p:spPr>
            <a:xfrm>
              <a:off x="6610829" y="1636061"/>
              <a:ext cx="115966" cy="1366232"/>
            </a:xfrm>
            <a:custGeom>
              <a:avLst/>
              <a:gdLst/>
              <a:ahLst/>
              <a:cxnLst/>
              <a:rect l="l" t="t" r="r" b="b"/>
              <a:pathLst>
                <a:path w="5584" h="65787" fill="none" extrusionOk="0">
                  <a:moveTo>
                    <a:pt x="1" y="65786"/>
                  </a:moveTo>
                  <a:lnTo>
                    <a:pt x="1" y="0"/>
                  </a:lnTo>
                  <a:lnTo>
                    <a:pt x="558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7"/>
            <p:cNvSpPr/>
            <p:nvPr/>
          </p:nvSpPr>
          <p:spPr>
            <a:xfrm>
              <a:off x="6610829" y="1636061"/>
              <a:ext cx="1614403" cy="1764822"/>
            </a:xfrm>
            <a:custGeom>
              <a:avLst/>
              <a:gdLst/>
              <a:ahLst/>
              <a:cxnLst/>
              <a:rect l="l" t="t" r="r" b="b"/>
              <a:pathLst>
                <a:path w="77737" h="84980" fill="none" extrusionOk="0">
                  <a:moveTo>
                    <a:pt x="19978" y="0"/>
                  </a:moveTo>
                  <a:lnTo>
                    <a:pt x="77737" y="0"/>
                  </a:lnTo>
                  <a:lnTo>
                    <a:pt x="77737" y="84979"/>
                  </a:lnTo>
                  <a:lnTo>
                    <a:pt x="1" y="849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7"/>
            <p:cNvSpPr/>
            <p:nvPr/>
          </p:nvSpPr>
          <p:spPr>
            <a:xfrm>
              <a:off x="6879062" y="1636061"/>
              <a:ext cx="105312" cy="21"/>
            </a:xfrm>
            <a:custGeom>
              <a:avLst/>
              <a:gdLst/>
              <a:ahLst/>
              <a:cxnLst/>
              <a:rect l="l" t="t" r="r" b="b"/>
              <a:pathLst>
                <a:path w="5071" h="1" fill="none" extrusionOk="0">
                  <a:moveTo>
                    <a:pt x="1" y="0"/>
                  </a:moveTo>
                  <a:lnTo>
                    <a:pt x="507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7"/>
            <p:cNvSpPr/>
            <p:nvPr/>
          </p:nvSpPr>
          <p:spPr>
            <a:xfrm>
              <a:off x="6671615" y="1696225"/>
              <a:ext cx="1492830" cy="1643851"/>
            </a:xfrm>
            <a:custGeom>
              <a:avLst/>
              <a:gdLst/>
              <a:ahLst/>
              <a:cxnLst/>
              <a:rect l="l" t="t" r="r" b="b"/>
              <a:pathLst>
                <a:path w="71883" h="79155" fill="none" extrusionOk="0">
                  <a:moveTo>
                    <a:pt x="1" y="0"/>
                  </a:moveTo>
                  <a:lnTo>
                    <a:pt x="71883" y="0"/>
                  </a:lnTo>
                  <a:lnTo>
                    <a:pt x="71883" y="79155"/>
                  </a:lnTo>
                  <a:lnTo>
                    <a:pt x="1" y="791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7"/>
            <p:cNvSpPr/>
            <p:nvPr/>
          </p:nvSpPr>
          <p:spPr>
            <a:xfrm>
              <a:off x="6741186" y="1811526"/>
              <a:ext cx="1353688" cy="639888"/>
            </a:xfrm>
            <a:custGeom>
              <a:avLst/>
              <a:gdLst/>
              <a:ahLst/>
              <a:cxnLst/>
              <a:rect l="l" t="t" r="r" b="b"/>
              <a:pathLst>
                <a:path w="65183" h="30812" fill="none" extrusionOk="0">
                  <a:moveTo>
                    <a:pt x="65183" y="1"/>
                  </a:moveTo>
                  <a:lnTo>
                    <a:pt x="65183" y="30812"/>
                  </a:lnTo>
                  <a:lnTo>
                    <a:pt x="1" y="30812"/>
                  </a:lnTo>
                  <a:lnTo>
                    <a:pt x="1" y="2797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7"/>
            <p:cNvSpPr/>
            <p:nvPr/>
          </p:nvSpPr>
          <p:spPr>
            <a:xfrm>
              <a:off x="6741186" y="1760147"/>
              <a:ext cx="1353688" cy="495741"/>
            </a:xfrm>
            <a:custGeom>
              <a:avLst/>
              <a:gdLst/>
              <a:ahLst/>
              <a:cxnLst/>
              <a:rect l="l" t="t" r="r" b="b"/>
              <a:pathLst>
                <a:path w="65183" h="23871" fill="none" extrusionOk="0">
                  <a:moveTo>
                    <a:pt x="1" y="23870"/>
                  </a:moveTo>
                  <a:lnTo>
                    <a:pt x="1" y="0"/>
                  </a:lnTo>
                  <a:lnTo>
                    <a:pt x="6518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7"/>
            <p:cNvSpPr/>
            <p:nvPr/>
          </p:nvSpPr>
          <p:spPr>
            <a:xfrm>
              <a:off x="7866120" y="2518452"/>
              <a:ext cx="298325" cy="21"/>
            </a:xfrm>
            <a:custGeom>
              <a:avLst/>
              <a:gdLst/>
              <a:ahLst/>
              <a:cxnLst/>
              <a:rect l="l" t="t" r="r" b="b"/>
              <a:pathLst>
                <a:path w="14365" h="1" fill="none" extrusionOk="0">
                  <a:moveTo>
                    <a:pt x="0" y="1"/>
                  </a:moveTo>
                  <a:lnTo>
                    <a:pt x="14365" y="1"/>
                  </a:lnTo>
                </a:path>
              </a:pathLst>
            </a:custGeom>
            <a:noFill/>
            <a:ln w="98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7"/>
            <p:cNvSpPr/>
            <p:nvPr/>
          </p:nvSpPr>
          <p:spPr>
            <a:xfrm>
              <a:off x="6671615" y="2518452"/>
              <a:ext cx="1038479" cy="21"/>
            </a:xfrm>
            <a:custGeom>
              <a:avLst/>
              <a:gdLst/>
              <a:ahLst/>
              <a:cxnLst/>
              <a:rect l="l" t="t" r="r" b="b"/>
              <a:pathLst>
                <a:path w="50005" h="1" fill="none" extrusionOk="0">
                  <a:moveTo>
                    <a:pt x="1" y="1"/>
                  </a:moveTo>
                  <a:lnTo>
                    <a:pt x="50004"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7"/>
            <p:cNvSpPr/>
            <p:nvPr/>
          </p:nvSpPr>
          <p:spPr>
            <a:xfrm>
              <a:off x="6859935" y="4078319"/>
              <a:ext cx="397054" cy="253488"/>
            </a:xfrm>
            <a:custGeom>
              <a:avLst/>
              <a:gdLst/>
              <a:ahLst/>
              <a:cxnLst/>
              <a:rect l="l" t="t" r="r" b="b"/>
              <a:pathLst>
                <a:path w="19119" h="12206" extrusionOk="0">
                  <a:moveTo>
                    <a:pt x="11785" y="1"/>
                  </a:moveTo>
                  <a:cubicBezTo>
                    <a:pt x="11785" y="1"/>
                    <a:pt x="11755" y="3924"/>
                    <a:pt x="10035" y="4527"/>
                  </a:cubicBezTo>
                  <a:cubicBezTo>
                    <a:pt x="9812" y="4605"/>
                    <a:pt x="9543" y="4635"/>
                    <a:pt x="9237" y="4635"/>
                  </a:cubicBezTo>
                  <a:cubicBezTo>
                    <a:pt x="8277" y="4635"/>
                    <a:pt x="6965" y="4344"/>
                    <a:pt x="5656" y="4344"/>
                  </a:cubicBezTo>
                  <a:cubicBezTo>
                    <a:pt x="4156" y="4344"/>
                    <a:pt x="2660" y="4726"/>
                    <a:pt x="1706" y="6368"/>
                  </a:cubicBezTo>
                  <a:cubicBezTo>
                    <a:pt x="0" y="9236"/>
                    <a:pt x="10348" y="12206"/>
                    <a:pt x="15752" y="12206"/>
                  </a:cubicBezTo>
                  <a:cubicBezTo>
                    <a:pt x="16944" y="12206"/>
                    <a:pt x="17895" y="12061"/>
                    <a:pt x="18424" y="11739"/>
                  </a:cubicBezTo>
                  <a:cubicBezTo>
                    <a:pt x="18424" y="11739"/>
                    <a:pt x="19118" y="8541"/>
                    <a:pt x="18575" y="6127"/>
                  </a:cubicBezTo>
                  <a:cubicBezTo>
                    <a:pt x="18032" y="3682"/>
                    <a:pt x="18575" y="695"/>
                    <a:pt x="18575" y="695"/>
                  </a:cubicBezTo>
                  <a:lnTo>
                    <a:pt x="11785" y="1"/>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7"/>
            <p:cNvSpPr/>
            <p:nvPr/>
          </p:nvSpPr>
          <p:spPr>
            <a:xfrm>
              <a:off x="6696058" y="3210528"/>
              <a:ext cx="1079432" cy="937258"/>
            </a:xfrm>
            <a:custGeom>
              <a:avLst/>
              <a:gdLst/>
              <a:ahLst/>
              <a:cxnLst/>
              <a:rect l="l" t="t" r="r" b="b"/>
              <a:pathLst>
                <a:path w="51977" h="45131" extrusionOk="0">
                  <a:moveTo>
                    <a:pt x="27728" y="0"/>
                  </a:moveTo>
                  <a:cubicBezTo>
                    <a:pt x="23916" y="0"/>
                    <a:pt x="19299" y="765"/>
                    <a:pt x="14184" y="3160"/>
                  </a:cubicBezTo>
                  <a:cubicBezTo>
                    <a:pt x="1" y="9799"/>
                    <a:pt x="16387" y="42269"/>
                    <a:pt x="16387" y="42269"/>
                  </a:cubicBezTo>
                  <a:cubicBezTo>
                    <a:pt x="16387" y="42269"/>
                    <a:pt x="21715" y="45130"/>
                    <a:pt x="26614" y="45130"/>
                  </a:cubicBezTo>
                  <a:cubicBezTo>
                    <a:pt x="27626" y="45130"/>
                    <a:pt x="28620" y="45008"/>
                    <a:pt x="29544" y="44714"/>
                  </a:cubicBezTo>
                  <a:lnTo>
                    <a:pt x="28910" y="40308"/>
                  </a:lnTo>
                  <a:lnTo>
                    <a:pt x="27492" y="39523"/>
                  </a:lnTo>
                  <a:cubicBezTo>
                    <a:pt x="27492" y="39523"/>
                    <a:pt x="31898" y="37381"/>
                    <a:pt x="32562" y="28478"/>
                  </a:cubicBezTo>
                  <a:cubicBezTo>
                    <a:pt x="32562" y="28478"/>
                    <a:pt x="50065" y="31617"/>
                    <a:pt x="51030" y="31798"/>
                  </a:cubicBezTo>
                  <a:cubicBezTo>
                    <a:pt x="51033" y="31798"/>
                    <a:pt x="51036" y="31799"/>
                    <a:pt x="51039" y="31799"/>
                  </a:cubicBezTo>
                  <a:cubicBezTo>
                    <a:pt x="51976" y="31799"/>
                    <a:pt x="48676" y="1772"/>
                    <a:pt x="48676" y="1772"/>
                  </a:cubicBezTo>
                  <a:cubicBezTo>
                    <a:pt x="48676" y="1772"/>
                    <a:pt x="46073" y="1243"/>
                    <a:pt x="43439" y="1243"/>
                  </a:cubicBezTo>
                  <a:cubicBezTo>
                    <a:pt x="41580" y="1243"/>
                    <a:pt x="39704" y="1506"/>
                    <a:pt x="38718" y="2405"/>
                  </a:cubicBezTo>
                  <a:cubicBezTo>
                    <a:pt x="38718" y="2405"/>
                    <a:pt x="34487" y="0"/>
                    <a:pt x="2772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7"/>
            <p:cNvSpPr/>
            <p:nvPr/>
          </p:nvSpPr>
          <p:spPr>
            <a:xfrm>
              <a:off x="6696058" y="3138258"/>
              <a:ext cx="1079827" cy="1036589"/>
            </a:xfrm>
            <a:custGeom>
              <a:avLst/>
              <a:gdLst/>
              <a:ahLst/>
              <a:cxnLst/>
              <a:rect l="l" t="t" r="r" b="b"/>
              <a:pathLst>
                <a:path w="51996" h="49914" fill="none" extrusionOk="0">
                  <a:moveTo>
                    <a:pt x="48676" y="5252"/>
                  </a:moveTo>
                  <a:cubicBezTo>
                    <a:pt x="48676" y="5252"/>
                    <a:pt x="41102" y="3713"/>
                    <a:pt x="38718" y="5885"/>
                  </a:cubicBezTo>
                  <a:cubicBezTo>
                    <a:pt x="38718" y="5885"/>
                    <a:pt x="28367" y="1"/>
                    <a:pt x="14184" y="6640"/>
                  </a:cubicBezTo>
                  <a:cubicBezTo>
                    <a:pt x="1" y="13279"/>
                    <a:pt x="16387" y="45749"/>
                    <a:pt x="16387" y="45749"/>
                  </a:cubicBezTo>
                  <a:cubicBezTo>
                    <a:pt x="16387" y="45749"/>
                    <a:pt x="24142" y="49914"/>
                    <a:pt x="29544" y="48194"/>
                  </a:cubicBezTo>
                  <a:lnTo>
                    <a:pt x="28910" y="43788"/>
                  </a:lnTo>
                  <a:lnTo>
                    <a:pt x="27492" y="43003"/>
                  </a:lnTo>
                  <a:cubicBezTo>
                    <a:pt x="27492" y="43003"/>
                    <a:pt x="31898" y="40861"/>
                    <a:pt x="32562" y="31958"/>
                  </a:cubicBezTo>
                  <a:cubicBezTo>
                    <a:pt x="32562" y="31958"/>
                    <a:pt x="50065" y="35097"/>
                    <a:pt x="51030" y="35278"/>
                  </a:cubicBezTo>
                  <a:cubicBezTo>
                    <a:pt x="51996" y="35459"/>
                    <a:pt x="48676" y="5252"/>
                    <a:pt x="48676" y="5252"/>
                  </a:cubicBezTo>
                  <a:close/>
                </a:path>
              </a:pathLst>
            </a:custGeom>
            <a:noFill/>
            <a:ln w="98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7"/>
            <p:cNvSpPr/>
            <p:nvPr/>
          </p:nvSpPr>
          <p:spPr>
            <a:xfrm>
              <a:off x="7407989" y="2631884"/>
              <a:ext cx="664955" cy="605186"/>
            </a:xfrm>
            <a:custGeom>
              <a:avLst/>
              <a:gdLst/>
              <a:ahLst/>
              <a:cxnLst/>
              <a:rect l="l" t="t" r="r" b="b"/>
              <a:pathLst>
                <a:path w="32019" h="29141" extrusionOk="0">
                  <a:moveTo>
                    <a:pt x="26858" y="1"/>
                  </a:moveTo>
                  <a:cubicBezTo>
                    <a:pt x="26858" y="1"/>
                    <a:pt x="21064" y="3622"/>
                    <a:pt x="19405" y="6338"/>
                  </a:cubicBezTo>
                  <a:cubicBezTo>
                    <a:pt x="17715" y="9024"/>
                    <a:pt x="14848" y="14425"/>
                    <a:pt x="14848" y="14425"/>
                  </a:cubicBezTo>
                  <a:lnTo>
                    <a:pt x="6398" y="10985"/>
                  </a:lnTo>
                  <a:lnTo>
                    <a:pt x="1" y="15753"/>
                  </a:lnTo>
                  <a:cubicBezTo>
                    <a:pt x="1" y="15753"/>
                    <a:pt x="3803" y="28065"/>
                    <a:pt x="9416" y="29092"/>
                  </a:cubicBezTo>
                  <a:cubicBezTo>
                    <a:pt x="9597" y="29125"/>
                    <a:pt x="9790" y="29141"/>
                    <a:pt x="9993" y="29141"/>
                  </a:cubicBezTo>
                  <a:cubicBezTo>
                    <a:pt x="16083" y="29141"/>
                    <a:pt x="32019" y="14788"/>
                    <a:pt x="32019" y="14788"/>
                  </a:cubicBezTo>
                  <a:lnTo>
                    <a:pt x="2685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7"/>
            <p:cNvSpPr/>
            <p:nvPr/>
          </p:nvSpPr>
          <p:spPr>
            <a:xfrm>
              <a:off x="7394220" y="2443252"/>
              <a:ext cx="144147" cy="394209"/>
            </a:xfrm>
            <a:custGeom>
              <a:avLst/>
              <a:gdLst/>
              <a:ahLst/>
              <a:cxnLst/>
              <a:rect l="l" t="t" r="r" b="b"/>
              <a:pathLst>
                <a:path w="6941" h="18982" extrusionOk="0">
                  <a:moveTo>
                    <a:pt x="5975" y="0"/>
                  </a:moveTo>
                  <a:cubicBezTo>
                    <a:pt x="1660" y="12373"/>
                    <a:pt x="0" y="18982"/>
                    <a:pt x="0" y="18982"/>
                  </a:cubicBezTo>
                  <a:cubicBezTo>
                    <a:pt x="2324" y="14335"/>
                    <a:pt x="6941" y="272"/>
                    <a:pt x="6941" y="272"/>
                  </a:cubicBezTo>
                  <a:lnTo>
                    <a:pt x="5975" y="0"/>
                  </a:lnTo>
                  <a:close/>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7"/>
            <p:cNvSpPr/>
            <p:nvPr/>
          </p:nvSpPr>
          <p:spPr>
            <a:xfrm>
              <a:off x="7324649" y="2561689"/>
              <a:ext cx="408621" cy="88386"/>
            </a:xfrm>
            <a:custGeom>
              <a:avLst/>
              <a:gdLst/>
              <a:ahLst/>
              <a:cxnLst/>
              <a:rect l="l" t="t" r="r" b="b"/>
              <a:pathLst>
                <a:path w="19676" h="4256" extrusionOk="0">
                  <a:moveTo>
                    <a:pt x="19434" y="1"/>
                  </a:moveTo>
                  <a:cubicBezTo>
                    <a:pt x="6549" y="2415"/>
                    <a:pt x="0" y="4256"/>
                    <a:pt x="0" y="4256"/>
                  </a:cubicBezTo>
                  <a:cubicBezTo>
                    <a:pt x="5191" y="3984"/>
                    <a:pt x="19676" y="967"/>
                    <a:pt x="19676" y="967"/>
                  </a:cubicBezTo>
                  <a:lnTo>
                    <a:pt x="19434" y="1"/>
                  </a:lnTo>
                  <a:close/>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7"/>
            <p:cNvSpPr/>
            <p:nvPr/>
          </p:nvSpPr>
          <p:spPr>
            <a:xfrm>
              <a:off x="6908510" y="2582498"/>
              <a:ext cx="721359" cy="1360583"/>
            </a:xfrm>
            <a:custGeom>
              <a:avLst/>
              <a:gdLst/>
              <a:ahLst/>
              <a:cxnLst/>
              <a:rect l="l" t="t" r="r" b="b"/>
              <a:pathLst>
                <a:path w="34735" h="65515" extrusionOk="0">
                  <a:moveTo>
                    <a:pt x="29565" y="1"/>
                  </a:moveTo>
                  <a:cubicBezTo>
                    <a:pt x="28802" y="1"/>
                    <a:pt x="27854" y="1051"/>
                    <a:pt x="27854" y="1051"/>
                  </a:cubicBezTo>
                  <a:cubicBezTo>
                    <a:pt x="27854" y="1051"/>
                    <a:pt x="27166" y="1032"/>
                    <a:pt x="26337" y="1032"/>
                  </a:cubicBezTo>
                  <a:cubicBezTo>
                    <a:pt x="25369" y="1032"/>
                    <a:pt x="24207" y="1058"/>
                    <a:pt x="23720" y="1172"/>
                  </a:cubicBezTo>
                  <a:cubicBezTo>
                    <a:pt x="22784" y="1353"/>
                    <a:pt x="19767" y="6332"/>
                    <a:pt x="18801" y="12337"/>
                  </a:cubicBezTo>
                  <a:cubicBezTo>
                    <a:pt x="17835" y="18373"/>
                    <a:pt x="16568" y="21783"/>
                    <a:pt x="13339" y="23442"/>
                  </a:cubicBezTo>
                  <a:cubicBezTo>
                    <a:pt x="6127" y="27154"/>
                    <a:pt x="333" y="35393"/>
                    <a:pt x="2294" y="43631"/>
                  </a:cubicBezTo>
                  <a:cubicBezTo>
                    <a:pt x="4256" y="51869"/>
                    <a:pt x="1" y="61315"/>
                    <a:pt x="31" y="63125"/>
                  </a:cubicBezTo>
                  <a:cubicBezTo>
                    <a:pt x="77" y="64477"/>
                    <a:pt x="5337" y="65515"/>
                    <a:pt x="8701" y="65515"/>
                  </a:cubicBezTo>
                  <a:cubicBezTo>
                    <a:pt x="9770" y="65515"/>
                    <a:pt x="10648" y="65410"/>
                    <a:pt x="11106" y="65177"/>
                  </a:cubicBezTo>
                  <a:cubicBezTo>
                    <a:pt x="11767" y="64847"/>
                    <a:pt x="12683" y="64739"/>
                    <a:pt x="13640" y="64739"/>
                  </a:cubicBezTo>
                  <a:cubicBezTo>
                    <a:pt x="15435" y="64739"/>
                    <a:pt x="17375" y="65118"/>
                    <a:pt x="18058" y="65118"/>
                  </a:cubicBezTo>
                  <a:cubicBezTo>
                    <a:pt x="18075" y="65118"/>
                    <a:pt x="18092" y="65117"/>
                    <a:pt x="18107" y="65117"/>
                  </a:cubicBezTo>
                  <a:cubicBezTo>
                    <a:pt x="19103" y="65117"/>
                    <a:pt x="22513" y="52925"/>
                    <a:pt x="21879" y="44838"/>
                  </a:cubicBezTo>
                  <a:cubicBezTo>
                    <a:pt x="21276" y="36751"/>
                    <a:pt x="28518" y="33612"/>
                    <a:pt x="29665" y="29176"/>
                  </a:cubicBezTo>
                  <a:cubicBezTo>
                    <a:pt x="30781" y="24740"/>
                    <a:pt x="34735" y="4823"/>
                    <a:pt x="32954" y="2892"/>
                  </a:cubicBezTo>
                  <a:cubicBezTo>
                    <a:pt x="32954" y="2892"/>
                    <a:pt x="30510" y="236"/>
                    <a:pt x="29755" y="25"/>
                  </a:cubicBezTo>
                  <a:cubicBezTo>
                    <a:pt x="29694" y="8"/>
                    <a:pt x="29630" y="1"/>
                    <a:pt x="29565" y="1"/>
                  </a:cubicBezTo>
                  <a:close/>
                </a:path>
              </a:pathLst>
            </a:custGeom>
            <a:solidFill>
              <a:schemeClr val="dk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7"/>
            <p:cNvSpPr/>
            <p:nvPr/>
          </p:nvSpPr>
          <p:spPr>
            <a:xfrm>
              <a:off x="7465660" y="2577494"/>
              <a:ext cx="178621" cy="187281"/>
            </a:xfrm>
            <a:custGeom>
              <a:avLst/>
              <a:gdLst/>
              <a:ahLst/>
              <a:cxnLst/>
              <a:rect l="l" t="t" r="r" b="b"/>
              <a:pathLst>
                <a:path w="8601" h="9018" extrusionOk="0">
                  <a:moveTo>
                    <a:pt x="5240" y="1"/>
                  </a:moveTo>
                  <a:cubicBezTo>
                    <a:pt x="5170" y="1"/>
                    <a:pt x="5113" y="18"/>
                    <a:pt x="5070" y="55"/>
                  </a:cubicBezTo>
                  <a:cubicBezTo>
                    <a:pt x="4768" y="356"/>
                    <a:pt x="4497" y="749"/>
                    <a:pt x="4316" y="1171"/>
                  </a:cubicBezTo>
                  <a:cubicBezTo>
                    <a:pt x="4316" y="1171"/>
                    <a:pt x="2807" y="1352"/>
                    <a:pt x="2837" y="2318"/>
                  </a:cubicBezTo>
                  <a:cubicBezTo>
                    <a:pt x="2837" y="2318"/>
                    <a:pt x="1328" y="2891"/>
                    <a:pt x="1298" y="3857"/>
                  </a:cubicBezTo>
                  <a:cubicBezTo>
                    <a:pt x="1298" y="3857"/>
                    <a:pt x="0" y="3857"/>
                    <a:pt x="453" y="5939"/>
                  </a:cubicBezTo>
                  <a:cubicBezTo>
                    <a:pt x="634" y="7086"/>
                    <a:pt x="1177" y="8172"/>
                    <a:pt x="1992" y="9017"/>
                  </a:cubicBezTo>
                  <a:lnTo>
                    <a:pt x="8601" y="6392"/>
                  </a:lnTo>
                  <a:cubicBezTo>
                    <a:pt x="8389" y="5034"/>
                    <a:pt x="8118" y="3706"/>
                    <a:pt x="7756" y="2409"/>
                  </a:cubicBezTo>
                  <a:cubicBezTo>
                    <a:pt x="7403" y="1351"/>
                    <a:pt x="5856" y="1"/>
                    <a:pt x="5240" y="1"/>
                  </a:cubicBezTo>
                  <a:close/>
                </a:path>
              </a:pathLst>
            </a:custGeom>
            <a:solidFill>
              <a:schemeClr val="lt1"/>
            </a:solidFill>
            <a:ln w="98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7"/>
            <p:cNvSpPr/>
            <p:nvPr/>
          </p:nvSpPr>
          <p:spPr>
            <a:xfrm>
              <a:off x="7941319" y="2357711"/>
              <a:ext cx="272013" cy="269188"/>
            </a:xfrm>
            <a:custGeom>
              <a:avLst/>
              <a:gdLst/>
              <a:ahLst/>
              <a:cxnLst/>
              <a:rect l="l" t="t" r="r" b="b"/>
              <a:pathLst>
                <a:path w="13098" h="12962" extrusionOk="0">
                  <a:moveTo>
                    <a:pt x="10476" y="1"/>
                  </a:moveTo>
                  <a:cubicBezTo>
                    <a:pt x="8235" y="1"/>
                    <a:pt x="1" y="7741"/>
                    <a:pt x="1" y="7741"/>
                  </a:cubicBezTo>
                  <a:cubicBezTo>
                    <a:pt x="1" y="7741"/>
                    <a:pt x="5523" y="8948"/>
                    <a:pt x="6730" y="12961"/>
                  </a:cubicBezTo>
                  <a:lnTo>
                    <a:pt x="13097" y="5990"/>
                  </a:lnTo>
                  <a:cubicBezTo>
                    <a:pt x="13097" y="5990"/>
                    <a:pt x="10472" y="4934"/>
                    <a:pt x="11015" y="890"/>
                  </a:cubicBezTo>
                  <a:cubicBezTo>
                    <a:pt x="11100" y="265"/>
                    <a:pt x="10890" y="1"/>
                    <a:pt x="10476" y="1"/>
                  </a:cubicBez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7"/>
            <p:cNvSpPr/>
            <p:nvPr/>
          </p:nvSpPr>
          <p:spPr>
            <a:xfrm>
              <a:off x="7769614" y="2022108"/>
              <a:ext cx="475680" cy="522365"/>
            </a:xfrm>
            <a:custGeom>
              <a:avLst/>
              <a:gdLst/>
              <a:ahLst/>
              <a:cxnLst/>
              <a:rect l="l" t="t" r="r" b="b"/>
              <a:pathLst>
                <a:path w="22905" h="25153" extrusionOk="0">
                  <a:moveTo>
                    <a:pt x="13257" y="0"/>
                  </a:moveTo>
                  <a:cubicBezTo>
                    <a:pt x="11376" y="0"/>
                    <a:pt x="9140" y="364"/>
                    <a:pt x="6488" y="1147"/>
                  </a:cubicBezTo>
                  <a:cubicBezTo>
                    <a:pt x="272" y="2958"/>
                    <a:pt x="1690" y="13791"/>
                    <a:pt x="1690" y="13791"/>
                  </a:cubicBezTo>
                  <a:cubicBezTo>
                    <a:pt x="1690" y="13791"/>
                    <a:pt x="0" y="16356"/>
                    <a:pt x="453" y="17141"/>
                  </a:cubicBezTo>
                  <a:cubicBezTo>
                    <a:pt x="606" y="17422"/>
                    <a:pt x="1580" y="17443"/>
                    <a:pt x="1876" y="17443"/>
                  </a:cubicBezTo>
                  <a:cubicBezTo>
                    <a:pt x="1930" y="17443"/>
                    <a:pt x="1962" y="17443"/>
                    <a:pt x="1962" y="17443"/>
                  </a:cubicBezTo>
                  <a:cubicBezTo>
                    <a:pt x="2203" y="18318"/>
                    <a:pt x="2595" y="19133"/>
                    <a:pt x="3078" y="19857"/>
                  </a:cubicBezTo>
                  <a:lnTo>
                    <a:pt x="2414" y="20159"/>
                  </a:lnTo>
                  <a:cubicBezTo>
                    <a:pt x="2897" y="22211"/>
                    <a:pt x="3712" y="24233"/>
                    <a:pt x="5040" y="24746"/>
                  </a:cubicBezTo>
                  <a:cubicBezTo>
                    <a:pt x="5687" y="24988"/>
                    <a:pt x="6364" y="25153"/>
                    <a:pt x="7249" y="25153"/>
                  </a:cubicBezTo>
                  <a:cubicBezTo>
                    <a:pt x="8345" y="25153"/>
                    <a:pt x="9759" y="24901"/>
                    <a:pt x="11829" y="24233"/>
                  </a:cubicBezTo>
                  <a:lnTo>
                    <a:pt x="20671" y="18107"/>
                  </a:lnTo>
                  <a:cubicBezTo>
                    <a:pt x="20671" y="18107"/>
                    <a:pt x="22904" y="15753"/>
                    <a:pt x="22844" y="13852"/>
                  </a:cubicBezTo>
                  <a:cubicBezTo>
                    <a:pt x="22651" y="5834"/>
                    <a:pt x="20796" y="0"/>
                    <a:pt x="13257"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7"/>
            <p:cNvSpPr/>
            <p:nvPr/>
          </p:nvSpPr>
          <p:spPr>
            <a:xfrm>
              <a:off x="7769614" y="1964458"/>
              <a:ext cx="475680" cy="585976"/>
            </a:xfrm>
            <a:custGeom>
              <a:avLst/>
              <a:gdLst/>
              <a:ahLst/>
              <a:cxnLst/>
              <a:rect l="l" t="t" r="r" b="b"/>
              <a:pathLst>
                <a:path w="22905" h="28216" fill="none" extrusionOk="0">
                  <a:moveTo>
                    <a:pt x="20671" y="20883"/>
                  </a:moveTo>
                  <a:cubicBezTo>
                    <a:pt x="20671" y="20883"/>
                    <a:pt x="22904" y="18529"/>
                    <a:pt x="22844" y="16628"/>
                  </a:cubicBezTo>
                  <a:cubicBezTo>
                    <a:pt x="22603" y="6609"/>
                    <a:pt x="19766" y="0"/>
                    <a:pt x="6488" y="3923"/>
                  </a:cubicBezTo>
                  <a:cubicBezTo>
                    <a:pt x="272" y="5734"/>
                    <a:pt x="1690" y="16567"/>
                    <a:pt x="1690" y="16567"/>
                  </a:cubicBezTo>
                  <a:cubicBezTo>
                    <a:pt x="1690" y="16567"/>
                    <a:pt x="0" y="19132"/>
                    <a:pt x="453" y="19917"/>
                  </a:cubicBezTo>
                  <a:cubicBezTo>
                    <a:pt x="634" y="20249"/>
                    <a:pt x="1962" y="20219"/>
                    <a:pt x="1962" y="20219"/>
                  </a:cubicBezTo>
                  <a:cubicBezTo>
                    <a:pt x="2203" y="21094"/>
                    <a:pt x="2595" y="21909"/>
                    <a:pt x="3078" y="22633"/>
                  </a:cubicBezTo>
                  <a:lnTo>
                    <a:pt x="2414" y="22935"/>
                  </a:lnTo>
                  <a:cubicBezTo>
                    <a:pt x="2897" y="24987"/>
                    <a:pt x="3712" y="27009"/>
                    <a:pt x="5040" y="27522"/>
                  </a:cubicBezTo>
                  <a:cubicBezTo>
                    <a:pt x="6488" y="28065"/>
                    <a:pt x="8088" y="28216"/>
                    <a:pt x="11829" y="2700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7"/>
            <p:cNvSpPr/>
            <p:nvPr/>
          </p:nvSpPr>
          <p:spPr>
            <a:xfrm>
              <a:off x="7780267" y="1967677"/>
              <a:ext cx="537089" cy="465317"/>
            </a:xfrm>
            <a:custGeom>
              <a:avLst/>
              <a:gdLst/>
              <a:ahLst/>
              <a:cxnLst/>
              <a:rect l="l" t="t" r="r" b="b"/>
              <a:pathLst>
                <a:path w="25862" h="22406" extrusionOk="0">
                  <a:moveTo>
                    <a:pt x="13019" y="0"/>
                  </a:moveTo>
                  <a:cubicBezTo>
                    <a:pt x="10845" y="0"/>
                    <a:pt x="8556" y="464"/>
                    <a:pt x="6337" y="1324"/>
                  </a:cubicBezTo>
                  <a:cubicBezTo>
                    <a:pt x="0" y="3798"/>
                    <a:pt x="1931" y="7933"/>
                    <a:pt x="1931" y="7933"/>
                  </a:cubicBezTo>
                  <a:cubicBezTo>
                    <a:pt x="2377" y="7755"/>
                    <a:pt x="2807" y="7681"/>
                    <a:pt x="3214" y="7681"/>
                  </a:cubicBezTo>
                  <a:cubicBezTo>
                    <a:pt x="5372" y="7681"/>
                    <a:pt x="6906" y="9773"/>
                    <a:pt x="6880" y="9773"/>
                  </a:cubicBezTo>
                  <a:cubicBezTo>
                    <a:pt x="7303" y="14572"/>
                    <a:pt x="11045" y="15990"/>
                    <a:pt x="11045" y="15990"/>
                  </a:cubicBezTo>
                  <a:cubicBezTo>
                    <a:pt x="11045" y="15990"/>
                    <a:pt x="12089" y="14065"/>
                    <a:pt x="13325" y="14065"/>
                  </a:cubicBezTo>
                  <a:cubicBezTo>
                    <a:pt x="13771" y="14065"/>
                    <a:pt x="14241" y="14315"/>
                    <a:pt x="14696" y="14994"/>
                  </a:cubicBezTo>
                  <a:cubicBezTo>
                    <a:pt x="16416" y="17589"/>
                    <a:pt x="13881" y="20215"/>
                    <a:pt x="13881" y="20215"/>
                  </a:cubicBezTo>
                  <a:cubicBezTo>
                    <a:pt x="13881" y="20215"/>
                    <a:pt x="14413" y="22405"/>
                    <a:pt x="16705" y="22405"/>
                  </a:cubicBezTo>
                  <a:cubicBezTo>
                    <a:pt x="17504" y="22405"/>
                    <a:pt x="18517" y="22139"/>
                    <a:pt x="19796" y="21422"/>
                  </a:cubicBezTo>
                  <a:cubicBezTo>
                    <a:pt x="24745" y="18615"/>
                    <a:pt x="25862" y="10679"/>
                    <a:pt x="22693" y="5156"/>
                  </a:cubicBezTo>
                  <a:cubicBezTo>
                    <a:pt x="20639" y="1576"/>
                    <a:pt x="17025" y="0"/>
                    <a:pt x="13019" y="0"/>
                  </a:cubicBezTo>
                  <a:close/>
                </a:path>
              </a:pathLst>
            </a:custGeom>
            <a:solidFill>
              <a:schemeClr val="lt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7"/>
            <p:cNvSpPr/>
            <p:nvPr/>
          </p:nvSpPr>
          <p:spPr>
            <a:xfrm>
              <a:off x="8120563" y="1837797"/>
              <a:ext cx="254547" cy="220675"/>
            </a:xfrm>
            <a:custGeom>
              <a:avLst/>
              <a:gdLst/>
              <a:ahLst/>
              <a:cxnLst/>
              <a:rect l="l" t="t" r="r" b="b"/>
              <a:pathLst>
                <a:path w="12257" h="10626" extrusionOk="0">
                  <a:moveTo>
                    <a:pt x="6074" y="1"/>
                  </a:moveTo>
                  <a:cubicBezTo>
                    <a:pt x="5373" y="1"/>
                    <a:pt x="4655" y="151"/>
                    <a:pt x="3953" y="486"/>
                  </a:cubicBezTo>
                  <a:cubicBezTo>
                    <a:pt x="0" y="2387"/>
                    <a:pt x="1087" y="7004"/>
                    <a:pt x="1087" y="7004"/>
                  </a:cubicBezTo>
                  <a:cubicBezTo>
                    <a:pt x="3591" y="8061"/>
                    <a:pt x="5824" y="10626"/>
                    <a:pt x="5824" y="10626"/>
                  </a:cubicBezTo>
                  <a:cubicBezTo>
                    <a:pt x="5824" y="10626"/>
                    <a:pt x="10079" y="10143"/>
                    <a:pt x="11286" y="6401"/>
                  </a:cubicBezTo>
                  <a:cubicBezTo>
                    <a:pt x="12256" y="3293"/>
                    <a:pt x="9354" y="1"/>
                    <a:pt x="6074" y="1"/>
                  </a:cubicBezTo>
                  <a:close/>
                </a:path>
              </a:pathLst>
            </a:custGeom>
            <a:solidFill>
              <a:schemeClr val="lt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7"/>
            <p:cNvSpPr/>
            <p:nvPr/>
          </p:nvSpPr>
          <p:spPr>
            <a:xfrm>
              <a:off x="7809716" y="2277798"/>
              <a:ext cx="23841" cy="62074"/>
            </a:xfrm>
            <a:custGeom>
              <a:avLst/>
              <a:gdLst/>
              <a:ahLst/>
              <a:cxnLst/>
              <a:rect l="l" t="t" r="r" b="b"/>
              <a:pathLst>
                <a:path w="1148" h="2989" extrusionOk="0">
                  <a:moveTo>
                    <a:pt x="544" y="1"/>
                  </a:moveTo>
                  <a:lnTo>
                    <a:pt x="0" y="2234"/>
                  </a:lnTo>
                  <a:cubicBezTo>
                    <a:pt x="91" y="2536"/>
                    <a:pt x="302" y="2807"/>
                    <a:pt x="544" y="2988"/>
                  </a:cubicBezTo>
                  <a:lnTo>
                    <a:pt x="1147" y="604"/>
                  </a:lnTo>
                  <a:cubicBezTo>
                    <a:pt x="1147" y="604"/>
                    <a:pt x="1117" y="423"/>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7"/>
            <p:cNvSpPr/>
            <p:nvPr/>
          </p:nvSpPr>
          <p:spPr>
            <a:xfrm>
              <a:off x="7829133" y="2300995"/>
              <a:ext cx="17569" cy="42075"/>
            </a:xfrm>
            <a:custGeom>
              <a:avLst/>
              <a:gdLst/>
              <a:ahLst/>
              <a:cxnLst/>
              <a:rect l="l" t="t" r="r" b="b"/>
              <a:pathLst>
                <a:path w="846" h="2026" extrusionOk="0">
                  <a:moveTo>
                    <a:pt x="454" y="0"/>
                  </a:moveTo>
                  <a:lnTo>
                    <a:pt x="1" y="1992"/>
                  </a:lnTo>
                  <a:cubicBezTo>
                    <a:pt x="1" y="1992"/>
                    <a:pt x="59" y="2026"/>
                    <a:pt x="144" y="2026"/>
                  </a:cubicBezTo>
                  <a:cubicBezTo>
                    <a:pt x="271" y="2026"/>
                    <a:pt x="460" y="1950"/>
                    <a:pt x="604" y="1569"/>
                  </a:cubicBezTo>
                  <a:cubicBezTo>
                    <a:pt x="846" y="936"/>
                    <a:pt x="454" y="0"/>
                    <a:pt x="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7"/>
            <p:cNvSpPr/>
            <p:nvPr/>
          </p:nvSpPr>
          <p:spPr>
            <a:xfrm>
              <a:off x="7834159" y="2430086"/>
              <a:ext cx="379173" cy="587969"/>
            </a:xfrm>
            <a:custGeom>
              <a:avLst/>
              <a:gdLst/>
              <a:ahLst/>
              <a:cxnLst/>
              <a:rect l="l" t="t" r="r" b="b"/>
              <a:pathLst>
                <a:path w="18258" h="28312" extrusionOk="0">
                  <a:moveTo>
                    <a:pt x="17343" y="0"/>
                  </a:moveTo>
                  <a:cubicBezTo>
                    <a:pt x="16658" y="0"/>
                    <a:pt x="10094" y="6463"/>
                    <a:pt x="6760" y="7515"/>
                  </a:cubicBezTo>
                  <a:cubicBezTo>
                    <a:pt x="3380" y="8571"/>
                    <a:pt x="5221" y="12886"/>
                    <a:pt x="5221" y="12886"/>
                  </a:cubicBezTo>
                  <a:cubicBezTo>
                    <a:pt x="5221" y="12886"/>
                    <a:pt x="0" y="17322"/>
                    <a:pt x="996" y="23479"/>
                  </a:cubicBezTo>
                  <a:cubicBezTo>
                    <a:pt x="1648" y="27637"/>
                    <a:pt x="3939" y="28312"/>
                    <a:pt x="5357" y="28312"/>
                  </a:cubicBezTo>
                  <a:cubicBezTo>
                    <a:pt x="6039" y="28312"/>
                    <a:pt x="6519" y="28156"/>
                    <a:pt x="6519" y="28156"/>
                  </a:cubicBezTo>
                  <a:lnTo>
                    <a:pt x="18257" y="2505"/>
                  </a:lnTo>
                  <a:cubicBezTo>
                    <a:pt x="18257" y="2505"/>
                    <a:pt x="18016" y="31"/>
                    <a:pt x="17352" y="1"/>
                  </a:cubicBezTo>
                  <a:cubicBezTo>
                    <a:pt x="17349" y="0"/>
                    <a:pt x="17346" y="0"/>
                    <a:pt x="17343"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7"/>
            <p:cNvSpPr/>
            <p:nvPr/>
          </p:nvSpPr>
          <p:spPr>
            <a:xfrm>
              <a:off x="7452494" y="2482108"/>
              <a:ext cx="1031563" cy="1399439"/>
            </a:xfrm>
            <a:custGeom>
              <a:avLst/>
              <a:gdLst/>
              <a:ahLst/>
              <a:cxnLst/>
              <a:rect l="l" t="t" r="r" b="b"/>
              <a:pathLst>
                <a:path w="49672" h="67386" extrusionOk="0">
                  <a:moveTo>
                    <a:pt x="36635" y="0"/>
                  </a:moveTo>
                  <a:cubicBezTo>
                    <a:pt x="19344" y="9959"/>
                    <a:pt x="16839" y="26285"/>
                    <a:pt x="16839" y="26285"/>
                  </a:cubicBezTo>
                  <a:cubicBezTo>
                    <a:pt x="0" y="32049"/>
                    <a:pt x="12313" y="64368"/>
                    <a:pt x="12313" y="64368"/>
                  </a:cubicBezTo>
                  <a:lnTo>
                    <a:pt x="28518" y="67386"/>
                  </a:lnTo>
                  <a:cubicBezTo>
                    <a:pt x="34644" y="64157"/>
                    <a:pt x="49672" y="25832"/>
                    <a:pt x="46262" y="11558"/>
                  </a:cubicBezTo>
                  <a:cubicBezTo>
                    <a:pt x="44119" y="2626"/>
                    <a:pt x="36635" y="0"/>
                    <a:pt x="36635"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7"/>
            <p:cNvSpPr/>
            <p:nvPr/>
          </p:nvSpPr>
          <p:spPr>
            <a:xfrm>
              <a:off x="7431809" y="2663720"/>
              <a:ext cx="809725" cy="594366"/>
            </a:xfrm>
            <a:custGeom>
              <a:avLst/>
              <a:gdLst/>
              <a:ahLst/>
              <a:cxnLst/>
              <a:rect l="l" t="t" r="r" b="b"/>
              <a:pathLst>
                <a:path w="38990" h="28620" extrusionOk="0">
                  <a:moveTo>
                    <a:pt x="10288" y="1"/>
                  </a:moveTo>
                  <a:cubicBezTo>
                    <a:pt x="8287" y="1"/>
                    <a:pt x="2893" y="1182"/>
                    <a:pt x="755" y="5046"/>
                  </a:cubicBezTo>
                  <a:cubicBezTo>
                    <a:pt x="1" y="6404"/>
                    <a:pt x="634" y="5378"/>
                    <a:pt x="966" y="7913"/>
                  </a:cubicBezTo>
                  <a:cubicBezTo>
                    <a:pt x="988" y="8031"/>
                    <a:pt x="1169" y="8069"/>
                    <a:pt x="1393" y="8069"/>
                  </a:cubicBezTo>
                  <a:cubicBezTo>
                    <a:pt x="1802" y="8069"/>
                    <a:pt x="2354" y="7943"/>
                    <a:pt x="2354" y="7943"/>
                  </a:cubicBezTo>
                  <a:lnTo>
                    <a:pt x="2354" y="7943"/>
                  </a:lnTo>
                  <a:cubicBezTo>
                    <a:pt x="876" y="16302"/>
                    <a:pt x="9084" y="27981"/>
                    <a:pt x="13852" y="28585"/>
                  </a:cubicBezTo>
                  <a:cubicBezTo>
                    <a:pt x="14049" y="28608"/>
                    <a:pt x="14271" y="28620"/>
                    <a:pt x="14514" y="28620"/>
                  </a:cubicBezTo>
                  <a:cubicBezTo>
                    <a:pt x="20151" y="28620"/>
                    <a:pt x="37543" y="22431"/>
                    <a:pt x="38989" y="18294"/>
                  </a:cubicBezTo>
                  <a:lnTo>
                    <a:pt x="20943" y="12349"/>
                  </a:lnTo>
                  <a:cubicBezTo>
                    <a:pt x="20368" y="12101"/>
                    <a:pt x="19913" y="12010"/>
                    <a:pt x="19555" y="12010"/>
                  </a:cubicBezTo>
                  <a:cubicBezTo>
                    <a:pt x="18563" y="12010"/>
                    <a:pt x="18318" y="12711"/>
                    <a:pt x="18318" y="12711"/>
                  </a:cubicBezTo>
                  <a:cubicBezTo>
                    <a:pt x="16236" y="8969"/>
                    <a:pt x="11679" y="3990"/>
                    <a:pt x="11679" y="3990"/>
                  </a:cubicBezTo>
                  <a:cubicBezTo>
                    <a:pt x="11679" y="3990"/>
                    <a:pt x="11770" y="550"/>
                    <a:pt x="10985" y="97"/>
                  </a:cubicBezTo>
                  <a:cubicBezTo>
                    <a:pt x="10875" y="36"/>
                    <a:pt x="10631" y="1"/>
                    <a:pt x="10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7"/>
            <p:cNvSpPr/>
            <p:nvPr/>
          </p:nvSpPr>
          <p:spPr>
            <a:xfrm>
              <a:off x="7431809" y="2656950"/>
              <a:ext cx="809725" cy="612309"/>
            </a:xfrm>
            <a:custGeom>
              <a:avLst/>
              <a:gdLst/>
              <a:ahLst/>
              <a:cxnLst/>
              <a:rect l="l" t="t" r="r" b="b"/>
              <a:pathLst>
                <a:path w="38990" h="29484" fill="none" extrusionOk="0">
                  <a:moveTo>
                    <a:pt x="38989" y="18620"/>
                  </a:moveTo>
                  <a:cubicBezTo>
                    <a:pt x="37481" y="22935"/>
                    <a:pt x="18620" y="29484"/>
                    <a:pt x="13852" y="28911"/>
                  </a:cubicBezTo>
                  <a:cubicBezTo>
                    <a:pt x="9084" y="28307"/>
                    <a:pt x="876" y="16628"/>
                    <a:pt x="2354" y="8269"/>
                  </a:cubicBezTo>
                  <a:cubicBezTo>
                    <a:pt x="2354" y="8269"/>
                    <a:pt x="1027" y="8571"/>
                    <a:pt x="966" y="8239"/>
                  </a:cubicBezTo>
                  <a:cubicBezTo>
                    <a:pt x="634" y="5704"/>
                    <a:pt x="1" y="6730"/>
                    <a:pt x="755" y="5372"/>
                  </a:cubicBezTo>
                  <a:cubicBezTo>
                    <a:pt x="3260" y="846"/>
                    <a:pt x="10231" y="1"/>
                    <a:pt x="10985" y="423"/>
                  </a:cubicBezTo>
                  <a:cubicBezTo>
                    <a:pt x="11770" y="876"/>
                    <a:pt x="11679" y="4316"/>
                    <a:pt x="11679" y="4316"/>
                  </a:cubicBezTo>
                  <a:cubicBezTo>
                    <a:pt x="11679" y="4316"/>
                    <a:pt x="16236" y="9295"/>
                    <a:pt x="18318" y="13037"/>
                  </a:cubicBezTo>
                  <a:cubicBezTo>
                    <a:pt x="18318" y="13037"/>
                    <a:pt x="18771" y="11740"/>
                    <a:pt x="20943" y="1267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7"/>
            <p:cNvSpPr/>
            <p:nvPr/>
          </p:nvSpPr>
          <p:spPr>
            <a:xfrm>
              <a:off x="7007529" y="3813222"/>
              <a:ext cx="410511" cy="594760"/>
            </a:xfrm>
            <a:custGeom>
              <a:avLst/>
              <a:gdLst/>
              <a:ahLst/>
              <a:cxnLst/>
              <a:rect l="l" t="t" r="r" b="b"/>
              <a:pathLst>
                <a:path w="19767" h="28639" extrusionOk="0">
                  <a:moveTo>
                    <a:pt x="14576" y="1"/>
                  </a:moveTo>
                  <a:lnTo>
                    <a:pt x="13550" y="1811"/>
                  </a:lnTo>
                  <a:lnTo>
                    <a:pt x="11951" y="4648"/>
                  </a:lnTo>
                  <a:cubicBezTo>
                    <a:pt x="11528" y="5372"/>
                    <a:pt x="11438" y="6247"/>
                    <a:pt x="11709" y="7062"/>
                  </a:cubicBezTo>
                  <a:lnTo>
                    <a:pt x="10170" y="9778"/>
                  </a:lnTo>
                  <a:cubicBezTo>
                    <a:pt x="10053" y="9750"/>
                    <a:pt x="9936" y="9737"/>
                    <a:pt x="9821" y="9737"/>
                  </a:cubicBezTo>
                  <a:cubicBezTo>
                    <a:pt x="9314" y="9737"/>
                    <a:pt x="8847" y="9999"/>
                    <a:pt x="8601" y="10442"/>
                  </a:cubicBezTo>
                  <a:lnTo>
                    <a:pt x="8299" y="10955"/>
                  </a:lnTo>
                  <a:cubicBezTo>
                    <a:pt x="8239" y="11076"/>
                    <a:pt x="8179" y="11166"/>
                    <a:pt x="8149" y="11287"/>
                  </a:cubicBezTo>
                  <a:cubicBezTo>
                    <a:pt x="7998" y="11981"/>
                    <a:pt x="7455" y="12464"/>
                    <a:pt x="6760" y="12554"/>
                  </a:cubicBezTo>
                  <a:cubicBezTo>
                    <a:pt x="7032" y="13188"/>
                    <a:pt x="6881" y="13942"/>
                    <a:pt x="6398" y="14395"/>
                  </a:cubicBezTo>
                  <a:cubicBezTo>
                    <a:pt x="6308" y="14486"/>
                    <a:pt x="6247" y="14576"/>
                    <a:pt x="6187" y="14697"/>
                  </a:cubicBezTo>
                  <a:lnTo>
                    <a:pt x="5885" y="15210"/>
                  </a:lnTo>
                  <a:cubicBezTo>
                    <a:pt x="5855" y="15270"/>
                    <a:pt x="5825" y="15361"/>
                    <a:pt x="5795" y="15421"/>
                  </a:cubicBezTo>
                  <a:cubicBezTo>
                    <a:pt x="5614" y="15934"/>
                    <a:pt x="5734" y="16508"/>
                    <a:pt x="6127" y="16900"/>
                  </a:cubicBezTo>
                  <a:lnTo>
                    <a:pt x="4588" y="19616"/>
                  </a:lnTo>
                  <a:cubicBezTo>
                    <a:pt x="3743" y="19797"/>
                    <a:pt x="3049" y="20340"/>
                    <a:pt x="2626" y="21064"/>
                  </a:cubicBezTo>
                  <a:lnTo>
                    <a:pt x="1" y="25712"/>
                  </a:lnTo>
                  <a:lnTo>
                    <a:pt x="5191" y="28639"/>
                  </a:lnTo>
                  <a:lnTo>
                    <a:pt x="7817" y="23991"/>
                  </a:lnTo>
                  <a:cubicBezTo>
                    <a:pt x="8239" y="23267"/>
                    <a:pt x="8330" y="22392"/>
                    <a:pt x="8058" y="21607"/>
                  </a:cubicBezTo>
                  <a:lnTo>
                    <a:pt x="9597" y="18861"/>
                  </a:lnTo>
                  <a:cubicBezTo>
                    <a:pt x="9715" y="18891"/>
                    <a:pt x="9835" y="18905"/>
                    <a:pt x="9954" y="18905"/>
                  </a:cubicBezTo>
                  <a:cubicBezTo>
                    <a:pt x="10446" y="18905"/>
                    <a:pt x="10923" y="18659"/>
                    <a:pt x="11166" y="18197"/>
                  </a:cubicBezTo>
                  <a:lnTo>
                    <a:pt x="11468" y="17684"/>
                  </a:lnTo>
                  <a:cubicBezTo>
                    <a:pt x="11528" y="17594"/>
                    <a:pt x="11559" y="17473"/>
                    <a:pt x="11589" y="17352"/>
                  </a:cubicBezTo>
                  <a:cubicBezTo>
                    <a:pt x="11679" y="17021"/>
                    <a:pt x="11860" y="16719"/>
                    <a:pt x="12102" y="16508"/>
                  </a:cubicBezTo>
                  <a:cubicBezTo>
                    <a:pt x="12343" y="16266"/>
                    <a:pt x="12645" y="16115"/>
                    <a:pt x="12977" y="16085"/>
                  </a:cubicBezTo>
                  <a:cubicBezTo>
                    <a:pt x="12705" y="15451"/>
                    <a:pt x="12856" y="14727"/>
                    <a:pt x="13369" y="14244"/>
                  </a:cubicBezTo>
                  <a:cubicBezTo>
                    <a:pt x="13460" y="14154"/>
                    <a:pt x="13520" y="14063"/>
                    <a:pt x="13580" y="13942"/>
                  </a:cubicBezTo>
                  <a:lnTo>
                    <a:pt x="13882" y="13429"/>
                  </a:lnTo>
                  <a:cubicBezTo>
                    <a:pt x="14184" y="12886"/>
                    <a:pt x="14093" y="12192"/>
                    <a:pt x="13641" y="11770"/>
                  </a:cubicBezTo>
                  <a:lnTo>
                    <a:pt x="15180" y="9024"/>
                  </a:lnTo>
                  <a:cubicBezTo>
                    <a:pt x="15995" y="8843"/>
                    <a:pt x="16719" y="8330"/>
                    <a:pt x="17141" y="7575"/>
                  </a:cubicBezTo>
                  <a:lnTo>
                    <a:pt x="19706" y="3018"/>
                  </a:lnTo>
                  <a:lnTo>
                    <a:pt x="19767" y="2958"/>
                  </a:lnTo>
                  <a:lnTo>
                    <a:pt x="14576"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7"/>
            <p:cNvSpPr/>
            <p:nvPr/>
          </p:nvSpPr>
          <p:spPr>
            <a:xfrm>
              <a:off x="7953219" y="3954233"/>
              <a:ext cx="213739" cy="626099"/>
            </a:xfrm>
            <a:custGeom>
              <a:avLst/>
              <a:gdLst/>
              <a:ahLst/>
              <a:cxnLst/>
              <a:rect l="l" t="t" r="r" b="b"/>
              <a:pathLst>
                <a:path w="10292" h="30148" extrusionOk="0">
                  <a:moveTo>
                    <a:pt x="5885" y="1"/>
                  </a:moveTo>
                  <a:lnTo>
                    <a:pt x="1" y="906"/>
                  </a:lnTo>
                  <a:lnTo>
                    <a:pt x="61" y="1268"/>
                  </a:lnTo>
                  <a:lnTo>
                    <a:pt x="786" y="6187"/>
                  </a:lnTo>
                  <a:cubicBezTo>
                    <a:pt x="906" y="7002"/>
                    <a:pt x="1389" y="7756"/>
                    <a:pt x="2083" y="8209"/>
                  </a:cubicBezTo>
                  <a:lnTo>
                    <a:pt x="2566" y="11317"/>
                  </a:lnTo>
                  <a:cubicBezTo>
                    <a:pt x="1962" y="11558"/>
                    <a:pt x="1630" y="12192"/>
                    <a:pt x="1721" y="12796"/>
                  </a:cubicBezTo>
                  <a:lnTo>
                    <a:pt x="1812" y="13399"/>
                  </a:lnTo>
                  <a:cubicBezTo>
                    <a:pt x="1842" y="13520"/>
                    <a:pt x="1872" y="13641"/>
                    <a:pt x="1932" y="13731"/>
                  </a:cubicBezTo>
                  <a:cubicBezTo>
                    <a:pt x="2204" y="14365"/>
                    <a:pt x="2083" y="15119"/>
                    <a:pt x="1600" y="15602"/>
                  </a:cubicBezTo>
                  <a:cubicBezTo>
                    <a:pt x="2143" y="15874"/>
                    <a:pt x="2475" y="16447"/>
                    <a:pt x="2475" y="17051"/>
                  </a:cubicBezTo>
                  <a:cubicBezTo>
                    <a:pt x="2475" y="17141"/>
                    <a:pt x="2475" y="17201"/>
                    <a:pt x="2475" y="17262"/>
                  </a:cubicBezTo>
                  <a:cubicBezTo>
                    <a:pt x="2445" y="17413"/>
                    <a:pt x="2445" y="17533"/>
                    <a:pt x="2475" y="17654"/>
                  </a:cubicBezTo>
                  <a:lnTo>
                    <a:pt x="2536" y="18258"/>
                  </a:lnTo>
                  <a:cubicBezTo>
                    <a:pt x="2657" y="18861"/>
                    <a:pt x="3139" y="19344"/>
                    <a:pt x="3773" y="19404"/>
                  </a:cubicBezTo>
                  <a:lnTo>
                    <a:pt x="4226" y="22543"/>
                  </a:lnTo>
                  <a:cubicBezTo>
                    <a:pt x="3713" y="23177"/>
                    <a:pt x="3471" y="24021"/>
                    <a:pt x="3592" y="24866"/>
                  </a:cubicBezTo>
                  <a:lnTo>
                    <a:pt x="4377" y="30147"/>
                  </a:lnTo>
                  <a:lnTo>
                    <a:pt x="10291" y="29242"/>
                  </a:lnTo>
                  <a:lnTo>
                    <a:pt x="9477" y="23961"/>
                  </a:lnTo>
                  <a:cubicBezTo>
                    <a:pt x="9416" y="23448"/>
                    <a:pt x="9205" y="22965"/>
                    <a:pt x="8873" y="22543"/>
                  </a:cubicBezTo>
                  <a:cubicBezTo>
                    <a:pt x="8692" y="22301"/>
                    <a:pt x="8450" y="22090"/>
                    <a:pt x="8179" y="21909"/>
                  </a:cubicBezTo>
                  <a:lnTo>
                    <a:pt x="7726" y="18801"/>
                  </a:lnTo>
                  <a:cubicBezTo>
                    <a:pt x="8300" y="18559"/>
                    <a:pt x="8632" y="17956"/>
                    <a:pt x="8541" y="17322"/>
                  </a:cubicBezTo>
                  <a:lnTo>
                    <a:pt x="8450" y="16749"/>
                  </a:lnTo>
                  <a:cubicBezTo>
                    <a:pt x="8450" y="16628"/>
                    <a:pt x="8390" y="16507"/>
                    <a:pt x="8360" y="16387"/>
                  </a:cubicBezTo>
                  <a:cubicBezTo>
                    <a:pt x="8058" y="15783"/>
                    <a:pt x="8179" y="15029"/>
                    <a:pt x="8662" y="14546"/>
                  </a:cubicBezTo>
                  <a:cubicBezTo>
                    <a:pt x="8058" y="14214"/>
                    <a:pt x="7726" y="13550"/>
                    <a:pt x="7817" y="12856"/>
                  </a:cubicBezTo>
                  <a:cubicBezTo>
                    <a:pt x="7847" y="12735"/>
                    <a:pt x="7847" y="12615"/>
                    <a:pt x="7817" y="12494"/>
                  </a:cubicBezTo>
                  <a:lnTo>
                    <a:pt x="7726" y="11890"/>
                  </a:lnTo>
                  <a:cubicBezTo>
                    <a:pt x="7636" y="11257"/>
                    <a:pt x="7153" y="10774"/>
                    <a:pt x="6519" y="10713"/>
                  </a:cubicBezTo>
                  <a:lnTo>
                    <a:pt x="6036" y="7605"/>
                  </a:lnTo>
                  <a:cubicBezTo>
                    <a:pt x="6580" y="6971"/>
                    <a:pt x="6821" y="6126"/>
                    <a:pt x="6700" y="5281"/>
                  </a:cubicBezTo>
                  <a:lnTo>
                    <a:pt x="6278" y="2505"/>
                  </a:lnTo>
                  <a:lnTo>
                    <a:pt x="5885"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7"/>
            <p:cNvSpPr/>
            <p:nvPr/>
          </p:nvSpPr>
          <p:spPr>
            <a:xfrm>
              <a:off x="6766876" y="4117424"/>
              <a:ext cx="1684597" cy="568323"/>
            </a:xfrm>
            <a:custGeom>
              <a:avLst/>
              <a:gdLst/>
              <a:ahLst/>
              <a:cxnLst/>
              <a:rect l="l" t="t" r="r" b="b"/>
              <a:pathLst>
                <a:path w="81117" h="27366" extrusionOk="0">
                  <a:moveTo>
                    <a:pt x="4162" y="1"/>
                  </a:moveTo>
                  <a:cubicBezTo>
                    <a:pt x="3838" y="1"/>
                    <a:pt x="3510" y="104"/>
                    <a:pt x="3230" y="321"/>
                  </a:cubicBezTo>
                  <a:lnTo>
                    <a:pt x="2324" y="1045"/>
                  </a:lnTo>
                  <a:cubicBezTo>
                    <a:pt x="1811" y="1467"/>
                    <a:pt x="1298" y="1860"/>
                    <a:pt x="755" y="2282"/>
                  </a:cubicBezTo>
                  <a:lnTo>
                    <a:pt x="725" y="2282"/>
                  </a:lnTo>
                  <a:cubicBezTo>
                    <a:pt x="91" y="2825"/>
                    <a:pt x="1" y="3791"/>
                    <a:pt x="544" y="4455"/>
                  </a:cubicBezTo>
                  <a:cubicBezTo>
                    <a:pt x="12866" y="19398"/>
                    <a:pt x="30865" y="27366"/>
                    <a:pt x="49165" y="27366"/>
                  </a:cubicBezTo>
                  <a:cubicBezTo>
                    <a:pt x="59728" y="27366"/>
                    <a:pt x="70391" y="24711"/>
                    <a:pt x="80121" y="19211"/>
                  </a:cubicBezTo>
                  <a:cubicBezTo>
                    <a:pt x="80121" y="19181"/>
                    <a:pt x="80151" y="19181"/>
                    <a:pt x="80151" y="19181"/>
                  </a:cubicBezTo>
                  <a:cubicBezTo>
                    <a:pt x="80875" y="18759"/>
                    <a:pt x="81117" y="17823"/>
                    <a:pt x="80694" y="17069"/>
                  </a:cubicBezTo>
                  <a:lnTo>
                    <a:pt x="79095" y="14383"/>
                  </a:lnTo>
                  <a:cubicBezTo>
                    <a:pt x="78853" y="13961"/>
                    <a:pt x="78431" y="13689"/>
                    <a:pt x="77948" y="13659"/>
                  </a:cubicBezTo>
                  <a:cubicBezTo>
                    <a:pt x="77877" y="13646"/>
                    <a:pt x="77808" y="13640"/>
                    <a:pt x="77739" y="13640"/>
                  </a:cubicBezTo>
                  <a:cubicBezTo>
                    <a:pt x="77487" y="13640"/>
                    <a:pt x="77250" y="13721"/>
                    <a:pt x="77013" y="13840"/>
                  </a:cubicBezTo>
                  <a:cubicBezTo>
                    <a:pt x="68259" y="18774"/>
                    <a:pt x="58664" y="21157"/>
                    <a:pt x="49158" y="21157"/>
                  </a:cubicBezTo>
                  <a:cubicBezTo>
                    <a:pt x="32678" y="21157"/>
                    <a:pt x="16461" y="13997"/>
                    <a:pt x="5342" y="562"/>
                  </a:cubicBezTo>
                  <a:cubicBezTo>
                    <a:pt x="5045" y="195"/>
                    <a:pt x="4608" y="1"/>
                    <a:pt x="4162"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7"/>
            <p:cNvSpPr/>
            <p:nvPr/>
          </p:nvSpPr>
          <p:spPr>
            <a:xfrm>
              <a:off x="7755824" y="3278023"/>
              <a:ext cx="219990" cy="650542"/>
            </a:xfrm>
            <a:custGeom>
              <a:avLst/>
              <a:gdLst/>
              <a:ahLst/>
              <a:cxnLst/>
              <a:rect l="l" t="t" r="r" b="b"/>
              <a:pathLst>
                <a:path w="10593" h="31325" extrusionOk="0">
                  <a:moveTo>
                    <a:pt x="5583" y="0"/>
                  </a:moveTo>
                  <a:lnTo>
                    <a:pt x="5402" y="1087"/>
                  </a:lnTo>
                  <a:lnTo>
                    <a:pt x="4979" y="3260"/>
                  </a:lnTo>
                  <a:cubicBezTo>
                    <a:pt x="4678" y="3290"/>
                    <a:pt x="4376" y="3471"/>
                    <a:pt x="4255" y="3773"/>
                  </a:cubicBezTo>
                  <a:cubicBezTo>
                    <a:pt x="4104" y="4195"/>
                    <a:pt x="4285" y="4648"/>
                    <a:pt x="4708" y="4829"/>
                  </a:cubicBezTo>
                  <a:lnTo>
                    <a:pt x="4315" y="6881"/>
                  </a:lnTo>
                  <a:cubicBezTo>
                    <a:pt x="5191" y="8661"/>
                    <a:pt x="4798" y="10774"/>
                    <a:pt x="3350" y="12132"/>
                  </a:cubicBezTo>
                  <a:lnTo>
                    <a:pt x="3018" y="13972"/>
                  </a:lnTo>
                  <a:cubicBezTo>
                    <a:pt x="2626" y="13972"/>
                    <a:pt x="2294" y="14274"/>
                    <a:pt x="2233" y="14636"/>
                  </a:cubicBezTo>
                  <a:lnTo>
                    <a:pt x="2233" y="14757"/>
                  </a:lnTo>
                  <a:cubicBezTo>
                    <a:pt x="2233" y="15089"/>
                    <a:pt x="2445" y="15391"/>
                    <a:pt x="2746" y="15511"/>
                  </a:cubicBezTo>
                  <a:lnTo>
                    <a:pt x="2475" y="16960"/>
                  </a:lnTo>
                  <a:cubicBezTo>
                    <a:pt x="3320" y="18710"/>
                    <a:pt x="2927" y="20823"/>
                    <a:pt x="1509" y="22181"/>
                  </a:cubicBezTo>
                  <a:lnTo>
                    <a:pt x="966" y="25138"/>
                  </a:lnTo>
                  <a:cubicBezTo>
                    <a:pt x="574" y="25138"/>
                    <a:pt x="242" y="25410"/>
                    <a:pt x="181" y="25802"/>
                  </a:cubicBezTo>
                  <a:cubicBezTo>
                    <a:pt x="181" y="25862"/>
                    <a:pt x="181" y="25892"/>
                    <a:pt x="181" y="25953"/>
                  </a:cubicBezTo>
                  <a:cubicBezTo>
                    <a:pt x="181" y="26285"/>
                    <a:pt x="392" y="26586"/>
                    <a:pt x="694" y="26707"/>
                  </a:cubicBezTo>
                  <a:lnTo>
                    <a:pt x="0" y="30389"/>
                  </a:lnTo>
                  <a:lnTo>
                    <a:pt x="5010" y="31324"/>
                  </a:lnTo>
                  <a:lnTo>
                    <a:pt x="5673" y="27612"/>
                  </a:lnTo>
                  <a:cubicBezTo>
                    <a:pt x="6066" y="27612"/>
                    <a:pt x="6398" y="27341"/>
                    <a:pt x="6458" y="26979"/>
                  </a:cubicBezTo>
                  <a:cubicBezTo>
                    <a:pt x="6458" y="26918"/>
                    <a:pt x="6458" y="26858"/>
                    <a:pt x="6458" y="26828"/>
                  </a:cubicBezTo>
                  <a:cubicBezTo>
                    <a:pt x="6458" y="26496"/>
                    <a:pt x="6277" y="26194"/>
                    <a:pt x="5945" y="26073"/>
                  </a:cubicBezTo>
                  <a:lnTo>
                    <a:pt x="6488" y="23116"/>
                  </a:lnTo>
                  <a:cubicBezTo>
                    <a:pt x="5643" y="21366"/>
                    <a:pt x="6036" y="19223"/>
                    <a:pt x="7484" y="17895"/>
                  </a:cubicBezTo>
                  <a:lnTo>
                    <a:pt x="7484" y="17775"/>
                  </a:lnTo>
                  <a:lnTo>
                    <a:pt x="7725" y="16447"/>
                  </a:lnTo>
                  <a:cubicBezTo>
                    <a:pt x="8057" y="16447"/>
                    <a:pt x="8359" y="16266"/>
                    <a:pt x="8480" y="15934"/>
                  </a:cubicBezTo>
                  <a:cubicBezTo>
                    <a:pt x="8631" y="15542"/>
                    <a:pt x="8450" y="15059"/>
                    <a:pt x="8027" y="14908"/>
                  </a:cubicBezTo>
                  <a:lnTo>
                    <a:pt x="8359" y="13037"/>
                  </a:lnTo>
                  <a:cubicBezTo>
                    <a:pt x="7514" y="11287"/>
                    <a:pt x="7907" y="9144"/>
                    <a:pt x="9325" y="7816"/>
                  </a:cubicBezTo>
                  <a:lnTo>
                    <a:pt x="9717" y="5734"/>
                  </a:lnTo>
                  <a:cubicBezTo>
                    <a:pt x="10109" y="5734"/>
                    <a:pt x="10411" y="5462"/>
                    <a:pt x="10502" y="5100"/>
                  </a:cubicBezTo>
                  <a:cubicBezTo>
                    <a:pt x="10562" y="4708"/>
                    <a:pt x="10351" y="4346"/>
                    <a:pt x="9989" y="4195"/>
                  </a:cubicBezTo>
                  <a:lnTo>
                    <a:pt x="10411" y="1902"/>
                  </a:lnTo>
                  <a:lnTo>
                    <a:pt x="10592" y="906"/>
                  </a:lnTo>
                  <a:lnTo>
                    <a:pt x="5583"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7"/>
            <p:cNvSpPr/>
            <p:nvPr/>
          </p:nvSpPr>
          <p:spPr>
            <a:xfrm>
              <a:off x="7432432" y="3217859"/>
              <a:ext cx="219990" cy="650542"/>
            </a:xfrm>
            <a:custGeom>
              <a:avLst/>
              <a:gdLst/>
              <a:ahLst/>
              <a:cxnLst/>
              <a:rect l="l" t="t" r="r" b="b"/>
              <a:pathLst>
                <a:path w="10593" h="31325" extrusionOk="0">
                  <a:moveTo>
                    <a:pt x="5614" y="0"/>
                  </a:moveTo>
                  <a:lnTo>
                    <a:pt x="5342" y="1449"/>
                  </a:lnTo>
                  <a:lnTo>
                    <a:pt x="5010" y="3290"/>
                  </a:lnTo>
                  <a:cubicBezTo>
                    <a:pt x="4678" y="3290"/>
                    <a:pt x="4407" y="3501"/>
                    <a:pt x="4286" y="3773"/>
                  </a:cubicBezTo>
                  <a:cubicBezTo>
                    <a:pt x="4105" y="4195"/>
                    <a:pt x="4286" y="4678"/>
                    <a:pt x="4708" y="4829"/>
                  </a:cubicBezTo>
                  <a:lnTo>
                    <a:pt x="4346" y="6911"/>
                  </a:lnTo>
                  <a:cubicBezTo>
                    <a:pt x="4769" y="7756"/>
                    <a:pt x="4890" y="8752"/>
                    <a:pt x="4708" y="9687"/>
                  </a:cubicBezTo>
                  <a:cubicBezTo>
                    <a:pt x="4678" y="9838"/>
                    <a:pt x="4648" y="9989"/>
                    <a:pt x="4618" y="10110"/>
                  </a:cubicBezTo>
                  <a:cubicBezTo>
                    <a:pt x="4407" y="10894"/>
                    <a:pt x="3984" y="11588"/>
                    <a:pt x="3381" y="12132"/>
                  </a:cubicBezTo>
                  <a:lnTo>
                    <a:pt x="3019" y="14003"/>
                  </a:lnTo>
                  <a:cubicBezTo>
                    <a:pt x="2687" y="14003"/>
                    <a:pt x="2415" y="14184"/>
                    <a:pt x="2294" y="14516"/>
                  </a:cubicBezTo>
                  <a:cubicBezTo>
                    <a:pt x="2113" y="14908"/>
                    <a:pt x="2324" y="15391"/>
                    <a:pt x="2747" y="15542"/>
                  </a:cubicBezTo>
                  <a:lnTo>
                    <a:pt x="2475" y="16990"/>
                  </a:lnTo>
                  <a:cubicBezTo>
                    <a:pt x="3320" y="18740"/>
                    <a:pt x="2928" y="20853"/>
                    <a:pt x="1510" y="22211"/>
                  </a:cubicBezTo>
                  <a:lnTo>
                    <a:pt x="966" y="25168"/>
                  </a:lnTo>
                  <a:cubicBezTo>
                    <a:pt x="574" y="25168"/>
                    <a:pt x="242" y="25440"/>
                    <a:pt x="182" y="25802"/>
                  </a:cubicBezTo>
                  <a:cubicBezTo>
                    <a:pt x="182" y="25862"/>
                    <a:pt x="182" y="25923"/>
                    <a:pt x="182" y="25953"/>
                  </a:cubicBezTo>
                  <a:cubicBezTo>
                    <a:pt x="182" y="26285"/>
                    <a:pt x="363" y="26586"/>
                    <a:pt x="695" y="26707"/>
                  </a:cubicBezTo>
                  <a:lnTo>
                    <a:pt x="1" y="30419"/>
                  </a:lnTo>
                  <a:lnTo>
                    <a:pt x="4980" y="31324"/>
                  </a:lnTo>
                  <a:lnTo>
                    <a:pt x="5674" y="27643"/>
                  </a:lnTo>
                  <a:cubicBezTo>
                    <a:pt x="6066" y="27643"/>
                    <a:pt x="6398" y="27341"/>
                    <a:pt x="6459" y="26979"/>
                  </a:cubicBezTo>
                  <a:cubicBezTo>
                    <a:pt x="6459" y="26918"/>
                    <a:pt x="6459" y="26888"/>
                    <a:pt x="6459" y="26828"/>
                  </a:cubicBezTo>
                  <a:cubicBezTo>
                    <a:pt x="6459" y="26496"/>
                    <a:pt x="6247" y="26194"/>
                    <a:pt x="5946" y="26073"/>
                  </a:cubicBezTo>
                  <a:lnTo>
                    <a:pt x="6489" y="23146"/>
                  </a:lnTo>
                  <a:cubicBezTo>
                    <a:pt x="5644" y="21366"/>
                    <a:pt x="6036" y="19253"/>
                    <a:pt x="7455" y="17895"/>
                  </a:cubicBezTo>
                  <a:lnTo>
                    <a:pt x="7726" y="16477"/>
                  </a:lnTo>
                  <a:cubicBezTo>
                    <a:pt x="8058" y="16477"/>
                    <a:pt x="8360" y="16266"/>
                    <a:pt x="8481" y="15964"/>
                  </a:cubicBezTo>
                  <a:cubicBezTo>
                    <a:pt x="8631" y="15542"/>
                    <a:pt x="8420" y="15089"/>
                    <a:pt x="8028" y="14908"/>
                  </a:cubicBezTo>
                  <a:lnTo>
                    <a:pt x="8360" y="13067"/>
                  </a:lnTo>
                  <a:cubicBezTo>
                    <a:pt x="8209" y="12735"/>
                    <a:pt x="8088" y="12403"/>
                    <a:pt x="7998" y="12071"/>
                  </a:cubicBezTo>
                  <a:cubicBezTo>
                    <a:pt x="7877" y="11468"/>
                    <a:pt x="7877" y="10864"/>
                    <a:pt x="7968" y="10291"/>
                  </a:cubicBezTo>
                  <a:cubicBezTo>
                    <a:pt x="8149" y="9325"/>
                    <a:pt x="8631" y="8450"/>
                    <a:pt x="9326" y="7816"/>
                  </a:cubicBezTo>
                  <a:lnTo>
                    <a:pt x="9718" y="5764"/>
                  </a:lnTo>
                  <a:cubicBezTo>
                    <a:pt x="10080" y="5764"/>
                    <a:pt x="10412" y="5493"/>
                    <a:pt x="10502" y="5100"/>
                  </a:cubicBezTo>
                  <a:cubicBezTo>
                    <a:pt x="10563" y="4738"/>
                    <a:pt x="10352" y="4346"/>
                    <a:pt x="9989" y="4195"/>
                  </a:cubicBezTo>
                  <a:lnTo>
                    <a:pt x="10352" y="2264"/>
                  </a:lnTo>
                  <a:lnTo>
                    <a:pt x="10593" y="936"/>
                  </a:lnTo>
                  <a:lnTo>
                    <a:pt x="561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7"/>
            <p:cNvSpPr/>
            <p:nvPr/>
          </p:nvSpPr>
          <p:spPr>
            <a:xfrm>
              <a:off x="7382923" y="3125735"/>
              <a:ext cx="950736" cy="302707"/>
            </a:xfrm>
            <a:custGeom>
              <a:avLst/>
              <a:gdLst/>
              <a:ahLst/>
              <a:cxnLst/>
              <a:rect l="l" t="t" r="r" b="b"/>
              <a:pathLst>
                <a:path w="45780" h="14576" extrusionOk="0">
                  <a:moveTo>
                    <a:pt x="1993" y="0"/>
                  </a:moveTo>
                  <a:cubicBezTo>
                    <a:pt x="1057" y="0"/>
                    <a:pt x="272" y="664"/>
                    <a:pt x="91" y="1570"/>
                  </a:cubicBezTo>
                  <a:cubicBezTo>
                    <a:pt x="31" y="1992"/>
                    <a:pt x="1" y="2414"/>
                    <a:pt x="31" y="2837"/>
                  </a:cubicBezTo>
                  <a:cubicBezTo>
                    <a:pt x="212" y="4949"/>
                    <a:pt x="1781" y="6669"/>
                    <a:pt x="3863" y="7062"/>
                  </a:cubicBezTo>
                  <a:lnTo>
                    <a:pt x="41253" y="13972"/>
                  </a:lnTo>
                  <a:lnTo>
                    <a:pt x="44572" y="14576"/>
                  </a:lnTo>
                  <a:lnTo>
                    <a:pt x="45779" y="8088"/>
                  </a:lnTo>
                  <a:lnTo>
                    <a:pt x="2355" y="31"/>
                  </a:lnTo>
                  <a:cubicBezTo>
                    <a:pt x="2234" y="0"/>
                    <a:pt x="2113" y="0"/>
                    <a:pt x="1993"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7"/>
            <p:cNvSpPr/>
            <p:nvPr/>
          </p:nvSpPr>
          <p:spPr>
            <a:xfrm>
              <a:off x="8040962" y="2030810"/>
              <a:ext cx="728877" cy="1912791"/>
            </a:xfrm>
            <a:custGeom>
              <a:avLst/>
              <a:gdLst/>
              <a:ahLst/>
              <a:cxnLst/>
              <a:rect l="l" t="t" r="r" b="b"/>
              <a:pathLst>
                <a:path w="35097" h="92105" extrusionOk="0">
                  <a:moveTo>
                    <a:pt x="31281" y="1"/>
                  </a:moveTo>
                  <a:cubicBezTo>
                    <a:pt x="30764" y="1"/>
                    <a:pt x="30234" y="108"/>
                    <a:pt x="29755" y="336"/>
                  </a:cubicBezTo>
                  <a:cubicBezTo>
                    <a:pt x="28065" y="1151"/>
                    <a:pt x="27371" y="3203"/>
                    <a:pt x="28186" y="4893"/>
                  </a:cubicBezTo>
                  <a:lnTo>
                    <a:pt x="27945" y="5466"/>
                  </a:lnTo>
                  <a:lnTo>
                    <a:pt x="27492" y="5315"/>
                  </a:lnTo>
                  <a:cubicBezTo>
                    <a:pt x="27402" y="5287"/>
                    <a:pt x="27309" y="5273"/>
                    <a:pt x="27217" y="5273"/>
                  </a:cubicBezTo>
                  <a:cubicBezTo>
                    <a:pt x="26819" y="5273"/>
                    <a:pt x="26438" y="5526"/>
                    <a:pt x="26315" y="5919"/>
                  </a:cubicBezTo>
                  <a:cubicBezTo>
                    <a:pt x="26164" y="6432"/>
                    <a:pt x="26406" y="6975"/>
                    <a:pt x="26919" y="7126"/>
                  </a:cubicBezTo>
                  <a:lnTo>
                    <a:pt x="27371" y="7277"/>
                  </a:lnTo>
                  <a:lnTo>
                    <a:pt x="26738" y="9178"/>
                  </a:lnTo>
                  <a:cubicBezTo>
                    <a:pt x="26345" y="9208"/>
                    <a:pt x="25953" y="9389"/>
                    <a:pt x="25681" y="9721"/>
                  </a:cubicBezTo>
                  <a:cubicBezTo>
                    <a:pt x="25138" y="10355"/>
                    <a:pt x="25199" y="11350"/>
                    <a:pt x="25832" y="11894"/>
                  </a:cubicBezTo>
                  <a:lnTo>
                    <a:pt x="25229" y="13795"/>
                  </a:lnTo>
                  <a:lnTo>
                    <a:pt x="24897" y="13674"/>
                  </a:lnTo>
                  <a:cubicBezTo>
                    <a:pt x="24867" y="13674"/>
                    <a:pt x="24836" y="13674"/>
                    <a:pt x="24806" y="13644"/>
                  </a:cubicBezTo>
                  <a:cubicBezTo>
                    <a:pt x="24729" y="13625"/>
                    <a:pt x="24652" y="13615"/>
                    <a:pt x="24576" y="13615"/>
                  </a:cubicBezTo>
                  <a:cubicBezTo>
                    <a:pt x="24178" y="13615"/>
                    <a:pt x="23821" y="13872"/>
                    <a:pt x="23720" y="14278"/>
                  </a:cubicBezTo>
                  <a:cubicBezTo>
                    <a:pt x="23569" y="14760"/>
                    <a:pt x="23871" y="15243"/>
                    <a:pt x="24354" y="15364"/>
                  </a:cubicBezTo>
                  <a:lnTo>
                    <a:pt x="24655" y="15485"/>
                  </a:lnTo>
                  <a:lnTo>
                    <a:pt x="91" y="90324"/>
                  </a:lnTo>
                  <a:lnTo>
                    <a:pt x="1" y="90565"/>
                  </a:lnTo>
                  <a:lnTo>
                    <a:pt x="4708" y="92104"/>
                  </a:lnTo>
                  <a:lnTo>
                    <a:pt x="29333" y="17024"/>
                  </a:lnTo>
                  <a:lnTo>
                    <a:pt x="29665" y="17144"/>
                  </a:lnTo>
                  <a:lnTo>
                    <a:pt x="29725" y="17144"/>
                  </a:lnTo>
                  <a:cubicBezTo>
                    <a:pt x="29816" y="17173"/>
                    <a:pt x="29906" y="17186"/>
                    <a:pt x="29994" y="17186"/>
                  </a:cubicBezTo>
                  <a:cubicBezTo>
                    <a:pt x="30377" y="17186"/>
                    <a:pt x="30719" y="16933"/>
                    <a:pt x="30842" y="16541"/>
                  </a:cubicBezTo>
                  <a:cubicBezTo>
                    <a:pt x="30962" y="16058"/>
                    <a:pt x="30691" y="15575"/>
                    <a:pt x="30238" y="15424"/>
                  </a:cubicBezTo>
                  <a:lnTo>
                    <a:pt x="29906" y="15334"/>
                  </a:lnTo>
                  <a:lnTo>
                    <a:pt x="30510" y="13433"/>
                  </a:lnTo>
                  <a:cubicBezTo>
                    <a:pt x="30932" y="13403"/>
                    <a:pt x="31324" y="13221"/>
                    <a:pt x="31566" y="12920"/>
                  </a:cubicBezTo>
                  <a:cubicBezTo>
                    <a:pt x="32139" y="12256"/>
                    <a:pt x="32079" y="11290"/>
                    <a:pt x="31415" y="10717"/>
                  </a:cubicBezTo>
                  <a:lnTo>
                    <a:pt x="32049" y="8816"/>
                  </a:lnTo>
                  <a:lnTo>
                    <a:pt x="32501" y="8966"/>
                  </a:lnTo>
                  <a:cubicBezTo>
                    <a:pt x="32592" y="8995"/>
                    <a:pt x="32684" y="9008"/>
                    <a:pt x="32776" y="9008"/>
                  </a:cubicBezTo>
                  <a:cubicBezTo>
                    <a:pt x="33174" y="9008"/>
                    <a:pt x="33556" y="8755"/>
                    <a:pt x="33678" y="8363"/>
                  </a:cubicBezTo>
                  <a:cubicBezTo>
                    <a:pt x="33859" y="7850"/>
                    <a:pt x="33588" y="7337"/>
                    <a:pt x="33075" y="7156"/>
                  </a:cubicBezTo>
                  <a:lnTo>
                    <a:pt x="32652" y="7035"/>
                  </a:lnTo>
                  <a:lnTo>
                    <a:pt x="32833" y="6432"/>
                  </a:lnTo>
                  <a:lnTo>
                    <a:pt x="32863" y="6432"/>
                  </a:lnTo>
                  <a:cubicBezTo>
                    <a:pt x="33678" y="6009"/>
                    <a:pt x="34282" y="5285"/>
                    <a:pt x="34553" y="4440"/>
                  </a:cubicBezTo>
                  <a:cubicBezTo>
                    <a:pt x="35097" y="2629"/>
                    <a:pt x="34101" y="728"/>
                    <a:pt x="32320" y="185"/>
                  </a:cubicBezTo>
                  <a:cubicBezTo>
                    <a:pt x="32139" y="125"/>
                    <a:pt x="31958" y="64"/>
                    <a:pt x="31777" y="34"/>
                  </a:cubicBezTo>
                  <a:cubicBezTo>
                    <a:pt x="31614" y="12"/>
                    <a:pt x="31448" y="1"/>
                    <a:pt x="3128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7"/>
            <p:cNvSpPr/>
            <p:nvPr/>
          </p:nvSpPr>
          <p:spPr>
            <a:xfrm>
              <a:off x="7171115" y="3731274"/>
              <a:ext cx="1043463" cy="308875"/>
            </a:xfrm>
            <a:custGeom>
              <a:avLst/>
              <a:gdLst/>
              <a:ahLst/>
              <a:cxnLst/>
              <a:rect l="l" t="t" r="r" b="b"/>
              <a:pathLst>
                <a:path w="50245" h="14873" extrusionOk="0">
                  <a:moveTo>
                    <a:pt x="2377" y="1"/>
                  </a:moveTo>
                  <a:cubicBezTo>
                    <a:pt x="1577" y="1"/>
                    <a:pt x="860" y="570"/>
                    <a:pt x="724" y="1382"/>
                  </a:cubicBezTo>
                  <a:lnTo>
                    <a:pt x="422" y="3041"/>
                  </a:lnTo>
                  <a:lnTo>
                    <a:pt x="151" y="4369"/>
                  </a:lnTo>
                  <a:cubicBezTo>
                    <a:pt x="0" y="5274"/>
                    <a:pt x="604" y="6150"/>
                    <a:pt x="1509" y="6331"/>
                  </a:cubicBezTo>
                  <a:lnTo>
                    <a:pt x="47559" y="14841"/>
                  </a:lnTo>
                  <a:cubicBezTo>
                    <a:pt x="47667" y="14862"/>
                    <a:pt x="47775" y="14873"/>
                    <a:pt x="47882" y="14873"/>
                  </a:cubicBezTo>
                  <a:cubicBezTo>
                    <a:pt x="48664" y="14873"/>
                    <a:pt x="49361" y="14310"/>
                    <a:pt x="49520" y="13513"/>
                  </a:cubicBezTo>
                  <a:lnTo>
                    <a:pt x="49943" y="11219"/>
                  </a:lnTo>
                  <a:lnTo>
                    <a:pt x="50064" y="10525"/>
                  </a:lnTo>
                  <a:cubicBezTo>
                    <a:pt x="50064" y="10495"/>
                    <a:pt x="50064" y="10495"/>
                    <a:pt x="50064" y="10495"/>
                  </a:cubicBezTo>
                  <a:cubicBezTo>
                    <a:pt x="50245" y="9590"/>
                    <a:pt x="49641" y="8745"/>
                    <a:pt x="48736" y="8564"/>
                  </a:cubicBezTo>
                  <a:lnTo>
                    <a:pt x="2656" y="24"/>
                  </a:lnTo>
                  <a:cubicBezTo>
                    <a:pt x="2562" y="8"/>
                    <a:pt x="2469" y="1"/>
                    <a:pt x="2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7"/>
            <p:cNvSpPr/>
            <p:nvPr/>
          </p:nvSpPr>
          <p:spPr>
            <a:xfrm>
              <a:off x="7171115" y="3728615"/>
              <a:ext cx="1043463" cy="314628"/>
            </a:xfrm>
            <a:custGeom>
              <a:avLst/>
              <a:gdLst/>
              <a:ahLst/>
              <a:cxnLst/>
              <a:rect l="l" t="t" r="r" b="b"/>
              <a:pathLst>
                <a:path w="50245" h="15150" fill="none" extrusionOk="0">
                  <a:moveTo>
                    <a:pt x="50064" y="10653"/>
                  </a:moveTo>
                  <a:lnTo>
                    <a:pt x="49943" y="11347"/>
                  </a:lnTo>
                  <a:lnTo>
                    <a:pt x="49520" y="13641"/>
                  </a:lnTo>
                  <a:cubicBezTo>
                    <a:pt x="49339" y="14546"/>
                    <a:pt x="48464" y="15150"/>
                    <a:pt x="47559" y="14969"/>
                  </a:cubicBezTo>
                  <a:lnTo>
                    <a:pt x="1509" y="6459"/>
                  </a:lnTo>
                  <a:cubicBezTo>
                    <a:pt x="604" y="6278"/>
                    <a:pt x="0" y="5402"/>
                    <a:pt x="151" y="4497"/>
                  </a:cubicBezTo>
                  <a:cubicBezTo>
                    <a:pt x="151" y="4497"/>
                    <a:pt x="151" y="4497"/>
                    <a:pt x="151" y="4497"/>
                  </a:cubicBezTo>
                  <a:lnTo>
                    <a:pt x="422" y="3169"/>
                  </a:lnTo>
                  <a:lnTo>
                    <a:pt x="724" y="1510"/>
                  </a:lnTo>
                  <a:cubicBezTo>
                    <a:pt x="875" y="604"/>
                    <a:pt x="1750" y="1"/>
                    <a:pt x="2656" y="152"/>
                  </a:cubicBezTo>
                  <a:cubicBezTo>
                    <a:pt x="2656" y="152"/>
                    <a:pt x="2656" y="152"/>
                    <a:pt x="2656" y="152"/>
                  </a:cubicBezTo>
                  <a:lnTo>
                    <a:pt x="48736" y="8692"/>
                  </a:lnTo>
                  <a:cubicBezTo>
                    <a:pt x="49641" y="8873"/>
                    <a:pt x="50245" y="9718"/>
                    <a:pt x="50064" y="10623"/>
                  </a:cubicBezTo>
                  <a:cubicBezTo>
                    <a:pt x="50064" y="10623"/>
                    <a:pt x="50064" y="10623"/>
                    <a:pt x="50064" y="10653"/>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7"/>
            <p:cNvSpPr/>
            <p:nvPr/>
          </p:nvSpPr>
          <p:spPr>
            <a:xfrm>
              <a:off x="7652433" y="833855"/>
              <a:ext cx="1089450" cy="348874"/>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7"/>
            <p:cNvSpPr/>
            <p:nvPr/>
          </p:nvSpPr>
          <p:spPr>
            <a:xfrm>
              <a:off x="7693851" y="414395"/>
              <a:ext cx="93231" cy="93173"/>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 name="Google Shape;1471;p77"/>
            <p:cNvGrpSpPr/>
            <p:nvPr/>
          </p:nvGrpSpPr>
          <p:grpSpPr>
            <a:xfrm>
              <a:off x="6470221" y="1395885"/>
              <a:ext cx="93234" cy="93234"/>
              <a:chOff x="7812545" y="194375"/>
              <a:chExt cx="105457" cy="105457"/>
            </a:xfrm>
          </p:grpSpPr>
          <p:sp>
            <p:nvSpPr>
              <p:cNvPr id="1472" name="Google Shape;1472;p7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6" name="Google Shape;1476;p77"/>
          <p:cNvSpPr txBox="1">
            <a:spLocks noGrp="1"/>
          </p:cNvSpPr>
          <p:nvPr>
            <p:ph type="title"/>
          </p:nvPr>
        </p:nvSpPr>
        <p:spPr>
          <a:xfrm>
            <a:off x="685800" y="539400"/>
            <a:ext cx="7772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EXISTING SYSTEMS</a:t>
            </a:r>
            <a:endParaRPr>
              <a:solidFill>
                <a:schemeClr val="accent2"/>
              </a:solidFill>
            </a:endParaRPr>
          </a:p>
        </p:txBody>
      </p:sp>
      <p:sp>
        <p:nvSpPr>
          <p:cNvPr id="1477" name="Google Shape;1477;p77"/>
          <p:cNvSpPr txBox="1">
            <a:spLocks noGrp="1"/>
          </p:cNvSpPr>
          <p:nvPr>
            <p:ph type="subTitle" idx="1"/>
          </p:nvPr>
        </p:nvSpPr>
        <p:spPr>
          <a:xfrm>
            <a:off x="685800" y="1760150"/>
            <a:ext cx="5923800" cy="2235300"/>
          </a:xfrm>
          <a:prstGeom prst="rect">
            <a:avLst/>
          </a:prstGeom>
        </p:spPr>
        <p:txBody>
          <a:bodyPr spcFirstLastPara="1" wrap="square" lIns="91425" tIns="91425" rIns="91425" bIns="91425" anchor="ctr" anchorCtr="0">
            <a:noAutofit/>
          </a:bodyPr>
          <a:lstStyle/>
          <a:p>
            <a:pPr marL="0" lvl="0" indent="0" algn="just" rtl="0">
              <a:lnSpc>
                <a:spcPct val="115000"/>
              </a:lnSpc>
              <a:spcBef>
                <a:spcPts val="0"/>
              </a:spcBef>
              <a:spcAft>
                <a:spcPts val="0"/>
              </a:spcAft>
              <a:buClr>
                <a:schemeClr val="dk1"/>
              </a:buClr>
              <a:buSzPts val="1100"/>
              <a:buFont typeface="Arial"/>
              <a:buNone/>
            </a:pPr>
            <a:r>
              <a:rPr lang="en" dirty="0">
                <a:solidFill>
                  <a:srgbClr val="2D5C3F"/>
                </a:solidFill>
                <a:latin typeface="Open Sans"/>
                <a:ea typeface="Open Sans"/>
                <a:cs typeface="Open Sans"/>
                <a:sym typeface="Open Sans"/>
              </a:rPr>
              <a:t>Doctors diagnose dementia based on a careful medical history, a physical examination, laboratory tests, and the characteristic changes in thinking, day-to-day functioning and behavior associated with different types of people and symptoms.</a:t>
            </a:r>
            <a:endParaRPr dirty="0">
              <a:solidFill>
                <a:srgbClr val="2D5C3F"/>
              </a:solidFill>
              <a:latin typeface="Open Sans"/>
              <a:ea typeface="Open Sans"/>
              <a:cs typeface="Open Sans"/>
              <a:sym typeface="Open Sans"/>
            </a:endParaRPr>
          </a:p>
          <a:p>
            <a:pPr marL="0" lvl="0" indent="0" algn="just" rtl="0">
              <a:lnSpc>
                <a:spcPct val="115000"/>
              </a:lnSpc>
              <a:spcBef>
                <a:spcPts val="0"/>
              </a:spcBef>
              <a:spcAft>
                <a:spcPts val="0"/>
              </a:spcAft>
              <a:buClr>
                <a:schemeClr val="dk1"/>
              </a:buClr>
              <a:buSzPts val="1100"/>
              <a:buFont typeface="Arial"/>
              <a:buNone/>
            </a:pPr>
            <a:endParaRPr dirty="0">
              <a:solidFill>
                <a:srgbClr val="2D5C3F"/>
              </a:solidFill>
              <a:latin typeface="Open Sans"/>
              <a:ea typeface="Open Sans"/>
              <a:cs typeface="Open Sans"/>
              <a:sym typeface="Open Sans"/>
            </a:endParaRPr>
          </a:p>
          <a:p>
            <a:pPr marL="0" lvl="0" indent="0" algn="just" rtl="0">
              <a:lnSpc>
                <a:spcPct val="115000"/>
              </a:lnSpc>
              <a:spcBef>
                <a:spcPts val="0"/>
              </a:spcBef>
              <a:spcAft>
                <a:spcPts val="0"/>
              </a:spcAft>
              <a:buClr>
                <a:schemeClr val="dk1"/>
              </a:buClr>
              <a:buSzPts val="1100"/>
              <a:buFont typeface="Arial"/>
              <a:buNone/>
            </a:pPr>
            <a:r>
              <a:rPr lang="en" dirty="0">
                <a:solidFill>
                  <a:srgbClr val="2D5C3F"/>
                </a:solidFill>
                <a:latin typeface="Open Sans"/>
                <a:ea typeface="Open Sans"/>
                <a:cs typeface="Open Sans"/>
                <a:sym typeface="Open Sans"/>
              </a:rPr>
              <a:t>They perform cognitive and neurological tests, brain scans, psychiatric evaluation, genetic tests, blood tests among others. </a:t>
            </a:r>
            <a:endParaRPr dirty="0">
              <a:solidFill>
                <a:srgbClr val="2D5C3F"/>
              </a:solidFill>
              <a:latin typeface="Open Sans"/>
              <a:ea typeface="Open Sans"/>
              <a:cs typeface="Open Sans"/>
              <a:sym typeface="Open Sans"/>
            </a:endParaRPr>
          </a:p>
          <a:p>
            <a:pPr marL="0" lvl="0" indent="0" algn="just" rtl="0">
              <a:lnSpc>
                <a:spcPct val="115000"/>
              </a:lnSpc>
              <a:spcBef>
                <a:spcPts val="0"/>
              </a:spcBef>
              <a:spcAft>
                <a:spcPts val="0"/>
              </a:spcAft>
              <a:buClr>
                <a:schemeClr val="dk1"/>
              </a:buClr>
              <a:buSzPts val="1100"/>
              <a:buFont typeface="Arial"/>
              <a:buNone/>
            </a:pPr>
            <a:endParaRPr dirty="0">
              <a:solidFill>
                <a:srgbClr val="2D5C3F"/>
              </a:solidFill>
              <a:latin typeface="Open Sans"/>
              <a:ea typeface="Open Sans"/>
              <a:cs typeface="Open Sans"/>
              <a:sym typeface="Open Sans"/>
            </a:endParaRPr>
          </a:p>
          <a:p>
            <a:pPr marL="0" lvl="0" indent="0" algn="just" rtl="0">
              <a:lnSpc>
                <a:spcPct val="115000"/>
              </a:lnSpc>
              <a:spcBef>
                <a:spcPts val="0"/>
              </a:spcBef>
              <a:spcAft>
                <a:spcPts val="0"/>
              </a:spcAft>
              <a:buClr>
                <a:schemeClr val="dk1"/>
              </a:buClr>
              <a:buSzPts val="1100"/>
              <a:buFont typeface="Arial"/>
              <a:buNone/>
            </a:pPr>
            <a:r>
              <a:rPr lang="en" dirty="0">
                <a:solidFill>
                  <a:srgbClr val="2D5C3F"/>
                </a:solidFill>
                <a:latin typeface="Open Sans"/>
                <a:ea typeface="Open Sans"/>
                <a:cs typeface="Open Sans"/>
                <a:sym typeface="Open Sans"/>
              </a:rPr>
              <a:t>Many machine learning algorithms were developed in the areas of cognitive, neurological tests and evaluation tests by the use of NLP and classification methods. In addition, brain scans are analyzed with the help of neural networks and image analysis. </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81"/>
        <p:cNvGrpSpPr/>
        <p:nvPr/>
      </p:nvGrpSpPr>
      <p:grpSpPr>
        <a:xfrm>
          <a:off x="0" y="0"/>
          <a:ext cx="0" cy="0"/>
          <a:chOff x="0" y="0"/>
          <a:chExt cx="0" cy="0"/>
        </a:xfrm>
      </p:grpSpPr>
      <p:grpSp>
        <p:nvGrpSpPr>
          <p:cNvPr id="1482" name="Google Shape;1482;p78"/>
          <p:cNvGrpSpPr/>
          <p:nvPr/>
        </p:nvGrpSpPr>
        <p:grpSpPr>
          <a:xfrm>
            <a:off x="5751819" y="414395"/>
            <a:ext cx="3792810" cy="4825026"/>
            <a:chOff x="5751819" y="414395"/>
            <a:chExt cx="3792810" cy="4825026"/>
          </a:xfrm>
        </p:grpSpPr>
        <p:sp>
          <p:nvSpPr>
            <p:cNvPr id="1483" name="Google Shape;1483;p78"/>
            <p:cNvSpPr/>
            <p:nvPr/>
          </p:nvSpPr>
          <p:spPr>
            <a:xfrm>
              <a:off x="5751819" y="2073686"/>
              <a:ext cx="3792810" cy="3165735"/>
            </a:xfrm>
            <a:custGeom>
              <a:avLst/>
              <a:gdLst/>
              <a:ahLst/>
              <a:cxnLst/>
              <a:rect l="l" t="t" r="r" b="b"/>
              <a:pathLst>
                <a:path w="182632" h="152437" extrusionOk="0">
                  <a:moveTo>
                    <a:pt x="116533" y="0"/>
                  </a:moveTo>
                  <a:cubicBezTo>
                    <a:pt x="104631" y="0"/>
                    <a:pt x="95201" y="9686"/>
                    <a:pt x="91195" y="26538"/>
                  </a:cubicBezTo>
                  <a:cubicBezTo>
                    <a:pt x="83289" y="59642"/>
                    <a:pt x="41735" y="35289"/>
                    <a:pt x="20852" y="70778"/>
                  </a:cubicBezTo>
                  <a:cubicBezTo>
                    <a:pt x="0" y="106266"/>
                    <a:pt x="33708" y="152437"/>
                    <a:pt x="33708" y="152437"/>
                  </a:cubicBezTo>
                  <a:lnTo>
                    <a:pt x="161628" y="152437"/>
                  </a:lnTo>
                  <a:cubicBezTo>
                    <a:pt x="176113" y="128386"/>
                    <a:pt x="182631" y="70808"/>
                    <a:pt x="155291" y="29405"/>
                  </a:cubicBezTo>
                  <a:cubicBezTo>
                    <a:pt x="141841" y="9044"/>
                    <a:pt x="128033" y="0"/>
                    <a:pt x="1165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8"/>
            <p:cNvSpPr/>
            <p:nvPr/>
          </p:nvSpPr>
          <p:spPr>
            <a:xfrm>
              <a:off x="6610829" y="1636061"/>
              <a:ext cx="115966" cy="1366232"/>
            </a:xfrm>
            <a:custGeom>
              <a:avLst/>
              <a:gdLst/>
              <a:ahLst/>
              <a:cxnLst/>
              <a:rect l="l" t="t" r="r" b="b"/>
              <a:pathLst>
                <a:path w="5584" h="65787" fill="none" extrusionOk="0">
                  <a:moveTo>
                    <a:pt x="1" y="65786"/>
                  </a:moveTo>
                  <a:lnTo>
                    <a:pt x="1" y="0"/>
                  </a:lnTo>
                  <a:lnTo>
                    <a:pt x="558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78"/>
            <p:cNvSpPr/>
            <p:nvPr/>
          </p:nvSpPr>
          <p:spPr>
            <a:xfrm>
              <a:off x="6610829" y="1636061"/>
              <a:ext cx="1614403" cy="1764822"/>
            </a:xfrm>
            <a:custGeom>
              <a:avLst/>
              <a:gdLst/>
              <a:ahLst/>
              <a:cxnLst/>
              <a:rect l="l" t="t" r="r" b="b"/>
              <a:pathLst>
                <a:path w="77737" h="84980" fill="none" extrusionOk="0">
                  <a:moveTo>
                    <a:pt x="19978" y="0"/>
                  </a:moveTo>
                  <a:lnTo>
                    <a:pt x="77737" y="0"/>
                  </a:lnTo>
                  <a:lnTo>
                    <a:pt x="77737" y="84979"/>
                  </a:lnTo>
                  <a:lnTo>
                    <a:pt x="1" y="849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8"/>
            <p:cNvSpPr/>
            <p:nvPr/>
          </p:nvSpPr>
          <p:spPr>
            <a:xfrm>
              <a:off x="6879062" y="1636061"/>
              <a:ext cx="105312" cy="21"/>
            </a:xfrm>
            <a:custGeom>
              <a:avLst/>
              <a:gdLst/>
              <a:ahLst/>
              <a:cxnLst/>
              <a:rect l="l" t="t" r="r" b="b"/>
              <a:pathLst>
                <a:path w="5071" h="1" fill="none" extrusionOk="0">
                  <a:moveTo>
                    <a:pt x="1" y="0"/>
                  </a:moveTo>
                  <a:lnTo>
                    <a:pt x="507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8"/>
            <p:cNvSpPr/>
            <p:nvPr/>
          </p:nvSpPr>
          <p:spPr>
            <a:xfrm>
              <a:off x="6671615" y="1696225"/>
              <a:ext cx="1492830" cy="1643851"/>
            </a:xfrm>
            <a:custGeom>
              <a:avLst/>
              <a:gdLst/>
              <a:ahLst/>
              <a:cxnLst/>
              <a:rect l="l" t="t" r="r" b="b"/>
              <a:pathLst>
                <a:path w="71883" h="79155" fill="none" extrusionOk="0">
                  <a:moveTo>
                    <a:pt x="1" y="0"/>
                  </a:moveTo>
                  <a:lnTo>
                    <a:pt x="71883" y="0"/>
                  </a:lnTo>
                  <a:lnTo>
                    <a:pt x="71883" y="79155"/>
                  </a:lnTo>
                  <a:lnTo>
                    <a:pt x="1" y="791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8"/>
            <p:cNvSpPr/>
            <p:nvPr/>
          </p:nvSpPr>
          <p:spPr>
            <a:xfrm>
              <a:off x="6741186" y="1811526"/>
              <a:ext cx="1353688" cy="639888"/>
            </a:xfrm>
            <a:custGeom>
              <a:avLst/>
              <a:gdLst/>
              <a:ahLst/>
              <a:cxnLst/>
              <a:rect l="l" t="t" r="r" b="b"/>
              <a:pathLst>
                <a:path w="65183" h="30812" fill="none" extrusionOk="0">
                  <a:moveTo>
                    <a:pt x="65183" y="1"/>
                  </a:moveTo>
                  <a:lnTo>
                    <a:pt x="65183" y="30812"/>
                  </a:lnTo>
                  <a:lnTo>
                    <a:pt x="1" y="30812"/>
                  </a:lnTo>
                  <a:lnTo>
                    <a:pt x="1" y="2797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8"/>
            <p:cNvSpPr/>
            <p:nvPr/>
          </p:nvSpPr>
          <p:spPr>
            <a:xfrm>
              <a:off x="6741186" y="1760147"/>
              <a:ext cx="1353688" cy="495741"/>
            </a:xfrm>
            <a:custGeom>
              <a:avLst/>
              <a:gdLst/>
              <a:ahLst/>
              <a:cxnLst/>
              <a:rect l="l" t="t" r="r" b="b"/>
              <a:pathLst>
                <a:path w="65183" h="23871" fill="none" extrusionOk="0">
                  <a:moveTo>
                    <a:pt x="1" y="23870"/>
                  </a:moveTo>
                  <a:lnTo>
                    <a:pt x="1" y="0"/>
                  </a:lnTo>
                  <a:lnTo>
                    <a:pt x="6518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8"/>
            <p:cNvSpPr/>
            <p:nvPr/>
          </p:nvSpPr>
          <p:spPr>
            <a:xfrm>
              <a:off x="7866120" y="2518452"/>
              <a:ext cx="298325" cy="21"/>
            </a:xfrm>
            <a:custGeom>
              <a:avLst/>
              <a:gdLst/>
              <a:ahLst/>
              <a:cxnLst/>
              <a:rect l="l" t="t" r="r" b="b"/>
              <a:pathLst>
                <a:path w="14365" h="1" fill="none" extrusionOk="0">
                  <a:moveTo>
                    <a:pt x="0" y="1"/>
                  </a:moveTo>
                  <a:lnTo>
                    <a:pt x="14365" y="1"/>
                  </a:lnTo>
                </a:path>
              </a:pathLst>
            </a:custGeom>
            <a:noFill/>
            <a:ln w="98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8"/>
            <p:cNvSpPr/>
            <p:nvPr/>
          </p:nvSpPr>
          <p:spPr>
            <a:xfrm>
              <a:off x="6671615" y="2518452"/>
              <a:ext cx="1038479" cy="21"/>
            </a:xfrm>
            <a:custGeom>
              <a:avLst/>
              <a:gdLst/>
              <a:ahLst/>
              <a:cxnLst/>
              <a:rect l="l" t="t" r="r" b="b"/>
              <a:pathLst>
                <a:path w="50005" h="1" fill="none" extrusionOk="0">
                  <a:moveTo>
                    <a:pt x="1" y="1"/>
                  </a:moveTo>
                  <a:lnTo>
                    <a:pt x="50004"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8"/>
            <p:cNvSpPr/>
            <p:nvPr/>
          </p:nvSpPr>
          <p:spPr>
            <a:xfrm>
              <a:off x="6859935" y="4078319"/>
              <a:ext cx="397054" cy="253488"/>
            </a:xfrm>
            <a:custGeom>
              <a:avLst/>
              <a:gdLst/>
              <a:ahLst/>
              <a:cxnLst/>
              <a:rect l="l" t="t" r="r" b="b"/>
              <a:pathLst>
                <a:path w="19119" h="12206" extrusionOk="0">
                  <a:moveTo>
                    <a:pt x="11785" y="1"/>
                  </a:moveTo>
                  <a:cubicBezTo>
                    <a:pt x="11785" y="1"/>
                    <a:pt x="11755" y="3924"/>
                    <a:pt x="10035" y="4527"/>
                  </a:cubicBezTo>
                  <a:cubicBezTo>
                    <a:pt x="9812" y="4605"/>
                    <a:pt x="9543" y="4635"/>
                    <a:pt x="9237" y="4635"/>
                  </a:cubicBezTo>
                  <a:cubicBezTo>
                    <a:pt x="8277" y="4635"/>
                    <a:pt x="6965" y="4344"/>
                    <a:pt x="5656" y="4344"/>
                  </a:cubicBezTo>
                  <a:cubicBezTo>
                    <a:pt x="4156" y="4344"/>
                    <a:pt x="2660" y="4726"/>
                    <a:pt x="1706" y="6368"/>
                  </a:cubicBezTo>
                  <a:cubicBezTo>
                    <a:pt x="0" y="9236"/>
                    <a:pt x="10348" y="12206"/>
                    <a:pt x="15752" y="12206"/>
                  </a:cubicBezTo>
                  <a:cubicBezTo>
                    <a:pt x="16944" y="12206"/>
                    <a:pt x="17895" y="12061"/>
                    <a:pt x="18424" y="11739"/>
                  </a:cubicBezTo>
                  <a:cubicBezTo>
                    <a:pt x="18424" y="11739"/>
                    <a:pt x="19118" y="8541"/>
                    <a:pt x="18575" y="6127"/>
                  </a:cubicBezTo>
                  <a:cubicBezTo>
                    <a:pt x="18032" y="3682"/>
                    <a:pt x="18575" y="695"/>
                    <a:pt x="18575" y="695"/>
                  </a:cubicBezTo>
                  <a:lnTo>
                    <a:pt x="11785" y="1"/>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8"/>
            <p:cNvSpPr/>
            <p:nvPr/>
          </p:nvSpPr>
          <p:spPr>
            <a:xfrm>
              <a:off x="6696058" y="3210528"/>
              <a:ext cx="1079432" cy="937258"/>
            </a:xfrm>
            <a:custGeom>
              <a:avLst/>
              <a:gdLst/>
              <a:ahLst/>
              <a:cxnLst/>
              <a:rect l="l" t="t" r="r" b="b"/>
              <a:pathLst>
                <a:path w="51977" h="45131" extrusionOk="0">
                  <a:moveTo>
                    <a:pt x="27728" y="0"/>
                  </a:moveTo>
                  <a:cubicBezTo>
                    <a:pt x="23916" y="0"/>
                    <a:pt x="19299" y="765"/>
                    <a:pt x="14184" y="3160"/>
                  </a:cubicBezTo>
                  <a:cubicBezTo>
                    <a:pt x="1" y="9799"/>
                    <a:pt x="16387" y="42269"/>
                    <a:pt x="16387" y="42269"/>
                  </a:cubicBezTo>
                  <a:cubicBezTo>
                    <a:pt x="16387" y="42269"/>
                    <a:pt x="21715" y="45130"/>
                    <a:pt x="26614" y="45130"/>
                  </a:cubicBezTo>
                  <a:cubicBezTo>
                    <a:pt x="27626" y="45130"/>
                    <a:pt x="28620" y="45008"/>
                    <a:pt x="29544" y="44714"/>
                  </a:cubicBezTo>
                  <a:lnTo>
                    <a:pt x="28910" y="40308"/>
                  </a:lnTo>
                  <a:lnTo>
                    <a:pt x="27492" y="39523"/>
                  </a:lnTo>
                  <a:cubicBezTo>
                    <a:pt x="27492" y="39523"/>
                    <a:pt x="31898" y="37381"/>
                    <a:pt x="32562" y="28478"/>
                  </a:cubicBezTo>
                  <a:cubicBezTo>
                    <a:pt x="32562" y="28478"/>
                    <a:pt x="50065" y="31617"/>
                    <a:pt x="51030" y="31798"/>
                  </a:cubicBezTo>
                  <a:cubicBezTo>
                    <a:pt x="51033" y="31798"/>
                    <a:pt x="51036" y="31799"/>
                    <a:pt x="51039" y="31799"/>
                  </a:cubicBezTo>
                  <a:cubicBezTo>
                    <a:pt x="51976" y="31799"/>
                    <a:pt x="48676" y="1772"/>
                    <a:pt x="48676" y="1772"/>
                  </a:cubicBezTo>
                  <a:cubicBezTo>
                    <a:pt x="48676" y="1772"/>
                    <a:pt x="46073" y="1243"/>
                    <a:pt x="43439" y="1243"/>
                  </a:cubicBezTo>
                  <a:cubicBezTo>
                    <a:pt x="41580" y="1243"/>
                    <a:pt x="39704" y="1506"/>
                    <a:pt x="38718" y="2405"/>
                  </a:cubicBezTo>
                  <a:cubicBezTo>
                    <a:pt x="38718" y="2405"/>
                    <a:pt x="34487" y="0"/>
                    <a:pt x="2772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8"/>
            <p:cNvSpPr/>
            <p:nvPr/>
          </p:nvSpPr>
          <p:spPr>
            <a:xfrm>
              <a:off x="6696058" y="3138258"/>
              <a:ext cx="1079827" cy="1036589"/>
            </a:xfrm>
            <a:custGeom>
              <a:avLst/>
              <a:gdLst/>
              <a:ahLst/>
              <a:cxnLst/>
              <a:rect l="l" t="t" r="r" b="b"/>
              <a:pathLst>
                <a:path w="51996" h="49914" fill="none" extrusionOk="0">
                  <a:moveTo>
                    <a:pt x="48676" y="5252"/>
                  </a:moveTo>
                  <a:cubicBezTo>
                    <a:pt x="48676" y="5252"/>
                    <a:pt x="41102" y="3713"/>
                    <a:pt x="38718" y="5885"/>
                  </a:cubicBezTo>
                  <a:cubicBezTo>
                    <a:pt x="38718" y="5885"/>
                    <a:pt x="28367" y="1"/>
                    <a:pt x="14184" y="6640"/>
                  </a:cubicBezTo>
                  <a:cubicBezTo>
                    <a:pt x="1" y="13279"/>
                    <a:pt x="16387" y="45749"/>
                    <a:pt x="16387" y="45749"/>
                  </a:cubicBezTo>
                  <a:cubicBezTo>
                    <a:pt x="16387" y="45749"/>
                    <a:pt x="24142" y="49914"/>
                    <a:pt x="29544" y="48194"/>
                  </a:cubicBezTo>
                  <a:lnTo>
                    <a:pt x="28910" y="43788"/>
                  </a:lnTo>
                  <a:lnTo>
                    <a:pt x="27492" y="43003"/>
                  </a:lnTo>
                  <a:cubicBezTo>
                    <a:pt x="27492" y="43003"/>
                    <a:pt x="31898" y="40861"/>
                    <a:pt x="32562" y="31958"/>
                  </a:cubicBezTo>
                  <a:cubicBezTo>
                    <a:pt x="32562" y="31958"/>
                    <a:pt x="50065" y="35097"/>
                    <a:pt x="51030" y="35278"/>
                  </a:cubicBezTo>
                  <a:cubicBezTo>
                    <a:pt x="51996" y="35459"/>
                    <a:pt x="48676" y="5252"/>
                    <a:pt x="48676" y="5252"/>
                  </a:cubicBezTo>
                  <a:close/>
                </a:path>
              </a:pathLst>
            </a:custGeom>
            <a:noFill/>
            <a:ln w="98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8"/>
            <p:cNvSpPr/>
            <p:nvPr/>
          </p:nvSpPr>
          <p:spPr>
            <a:xfrm>
              <a:off x="7407989" y="2631884"/>
              <a:ext cx="664955" cy="605186"/>
            </a:xfrm>
            <a:custGeom>
              <a:avLst/>
              <a:gdLst/>
              <a:ahLst/>
              <a:cxnLst/>
              <a:rect l="l" t="t" r="r" b="b"/>
              <a:pathLst>
                <a:path w="32019" h="29141" extrusionOk="0">
                  <a:moveTo>
                    <a:pt x="26858" y="1"/>
                  </a:moveTo>
                  <a:cubicBezTo>
                    <a:pt x="26858" y="1"/>
                    <a:pt x="21064" y="3622"/>
                    <a:pt x="19405" y="6338"/>
                  </a:cubicBezTo>
                  <a:cubicBezTo>
                    <a:pt x="17715" y="9024"/>
                    <a:pt x="14848" y="14425"/>
                    <a:pt x="14848" y="14425"/>
                  </a:cubicBezTo>
                  <a:lnTo>
                    <a:pt x="6398" y="10985"/>
                  </a:lnTo>
                  <a:lnTo>
                    <a:pt x="1" y="15753"/>
                  </a:lnTo>
                  <a:cubicBezTo>
                    <a:pt x="1" y="15753"/>
                    <a:pt x="3803" y="28065"/>
                    <a:pt x="9416" y="29092"/>
                  </a:cubicBezTo>
                  <a:cubicBezTo>
                    <a:pt x="9597" y="29125"/>
                    <a:pt x="9790" y="29141"/>
                    <a:pt x="9993" y="29141"/>
                  </a:cubicBezTo>
                  <a:cubicBezTo>
                    <a:pt x="16083" y="29141"/>
                    <a:pt x="32019" y="14788"/>
                    <a:pt x="32019" y="14788"/>
                  </a:cubicBezTo>
                  <a:lnTo>
                    <a:pt x="2685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8"/>
            <p:cNvSpPr/>
            <p:nvPr/>
          </p:nvSpPr>
          <p:spPr>
            <a:xfrm>
              <a:off x="7394220" y="2443252"/>
              <a:ext cx="144147" cy="394209"/>
            </a:xfrm>
            <a:custGeom>
              <a:avLst/>
              <a:gdLst/>
              <a:ahLst/>
              <a:cxnLst/>
              <a:rect l="l" t="t" r="r" b="b"/>
              <a:pathLst>
                <a:path w="6941" h="18982" extrusionOk="0">
                  <a:moveTo>
                    <a:pt x="5975" y="0"/>
                  </a:moveTo>
                  <a:cubicBezTo>
                    <a:pt x="1660" y="12373"/>
                    <a:pt x="0" y="18982"/>
                    <a:pt x="0" y="18982"/>
                  </a:cubicBezTo>
                  <a:cubicBezTo>
                    <a:pt x="2324" y="14335"/>
                    <a:pt x="6941" y="272"/>
                    <a:pt x="6941" y="272"/>
                  </a:cubicBezTo>
                  <a:lnTo>
                    <a:pt x="5975" y="0"/>
                  </a:lnTo>
                  <a:close/>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8"/>
            <p:cNvSpPr/>
            <p:nvPr/>
          </p:nvSpPr>
          <p:spPr>
            <a:xfrm>
              <a:off x="7324649" y="2561689"/>
              <a:ext cx="408621" cy="88386"/>
            </a:xfrm>
            <a:custGeom>
              <a:avLst/>
              <a:gdLst/>
              <a:ahLst/>
              <a:cxnLst/>
              <a:rect l="l" t="t" r="r" b="b"/>
              <a:pathLst>
                <a:path w="19676" h="4256" extrusionOk="0">
                  <a:moveTo>
                    <a:pt x="19434" y="1"/>
                  </a:moveTo>
                  <a:cubicBezTo>
                    <a:pt x="6549" y="2415"/>
                    <a:pt x="0" y="4256"/>
                    <a:pt x="0" y="4256"/>
                  </a:cubicBezTo>
                  <a:cubicBezTo>
                    <a:pt x="5191" y="3984"/>
                    <a:pt x="19676" y="967"/>
                    <a:pt x="19676" y="967"/>
                  </a:cubicBezTo>
                  <a:lnTo>
                    <a:pt x="19434" y="1"/>
                  </a:lnTo>
                  <a:close/>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8"/>
            <p:cNvSpPr/>
            <p:nvPr/>
          </p:nvSpPr>
          <p:spPr>
            <a:xfrm>
              <a:off x="6908510" y="2582498"/>
              <a:ext cx="721359" cy="1360583"/>
            </a:xfrm>
            <a:custGeom>
              <a:avLst/>
              <a:gdLst/>
              <a:ahLst/>
              <a:cxnLst/>
              <a:rect l="l" t="t" r="r" b="b"/>
              <a:pathLst>
                <a:path w="34735" h="65515" extrusionOk="0">
                  <a:moveTo>
                    <a:pt x="29565" y="1"/>
                  </a:moveTo>
                  <a:cubicBezTo>
                    <a:pt x="28802" y="1"/>
                    <a:pt x="27854" y="1051"/>
                    <a:pt x="27854" y="1051"/>
                  </a:cubicBezTo>
                  <a:cubicBezTo>
                    <a:pt x="27854" y="1051"/>
                    <a:pt x="27166" y="1032"/>
                    <a:pt x="26337" y="1032"/>
                  </a:cubicBezTo>
                  <a:cubicBezTo>
                    <a:pt x="25369" y="1032"/>
                    <a:pt x="24207" y="1058"/>
                    <a:pt x="23720" y="1172"/>
                  </a:cubicBezTo>
                  <a:cubicBezTo>
                    <a:pt x="22784" y="1353"/>
                    <a:pt x="19767" y="6332"/>
                    <a:pt x="18801" y="12337"/>
                  </a:cubicBezTo>
                  <a:cubicBezTo>
                    <a:pt x="17835" y="18373"/>
                    <a:pt x="16568" y="21783"/>
                    <a:pt x="13339" y="23442"/>
                  </a:cubicBezTo>
                  <a:cubicBezTo>
                    <a:pt x="6127" y="27154"/>
                    <a:pt x="333" y="35393"/>
                    <a:pt x="2294" y="43631"/>
                  </a:cubicBezTo>
                  <a:cubicBezTo>
                    <a:pt x="4256" y="51869"/>
                    <a:pt x="1" y="61315"/>
                    <a:pt x="31" y="63125"/>
                  </a:cubicBezTo>
                  <a:cubicBezTo>
                    <a:pt x="77" y="64477"/>
                    <a:pt x="5337" y="65515"/>
                    <a:pt x="8701" y="65515"/>
                  </a:cubicBezTo>
                  <a:cubicBezTo>
                    <a:pt x="9770" y="65515"/>
                    <a:pt x="10648" y="65410"/>
                    <a:pt x="11106" y="65177"/>
                  </a:cubicBezTo>
                  <a:cubicBezTo>
                    <a:pt x="11767" y="64847"/>
                    <a:pt x="12683" y="64739"/>
                    <a:pt x="13640" y="64739"/>
                  </a:cubicBezTo>
                  <a:cubicBezTo>
                    <a:pt x="15435" y="64739"/>
                    <a:pt x="17375" y="65118"/>
                    <a:pt x="18058" y="65118"/>
                  </a:cubicBezTo>
                  <a:cubicBezTo>
                    <a:pt x="18075" y="65118"/>
                    <a:pt x="18092" y="65117"/>
                    <a:pt x="18107" y="65117"/>
                  </a:cubicBezTo>
                  <a:cubicBezTo>
                    <a:pt x="19103" y="65117"/>
                    <a:pt x="22513" y="52925"/>
                    <a:pt x="21879" y="44838"/>
                  </a:cubicBezTo>
                  <a:cubicBezTo>
                    <a:pt x="21276" y="36751"/>
                    <a:pt x="28518" y="33612"/>
                    <a:pt x="29665" y="29176"/>
                  </a:cubicBezTo>
                  <a:cubicBezTo>
                    <a:pt x="30781" y="24740"/>
                    <a:pt x="34735" y="4823"/>
                    <a:pt x="32954" y="2892"/>
                  </a:cubicBezTo>
                  <a:cubicBezTo>
                    <a:pt x="32954" y="2892"/>
                    <a:pt x="30510" y="236"/>
                    <a:pt x="29755" y="25"/>
                  </a:cubicBezTo>
                  <a:cubicBezTo>
                    <a:pt x="29694" y="8"/>
                    <a:pt x="29630" y="1"/>
                    <a:pt x="29565" y="1"/>
                  </a:cubicBezTo>
                  <a:close/>
                </a:path>
              </a:pathLst>
            </a:custGeom>
            <a:solidFill>
              <a:schemeClr val="dk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8"/>
            <p:cNvSpPr/>
            <p:nvPr/>
          </p:nvSpPr>
          <p:spPr>
            <a:xfrm>
              <a:off x="7465660" y="2577494"/>
              <a:ext cx="178621" cy="187281"/>
            </a:xfrm>
            <a:custGeom>
              <a:avLst/>
              <a:gdLst/>
              <a:ahLst/>
              <a:cxnLst/>
              <a:rect l="l" t="t" r="r" b="b"/>
              <a:pathLst>
                <a:path w="8601" h="9018" extrusionOk="0">
                  <a:moveTo>
                    <a:pt x="5240" y="1"/>
                  </a:moveTo>
                  <a:cubicBezTo>
                    <a:pt x="5170" y="1"/>
                    <a:pt x="5113" y="18"/>
                    <a:pt x="5070" y="55"/>
                  </a:cubicBezTo>
                  <a:cubicBezTo>
                    <a:pt x="4768" y="356"/>
                    <a:pt x="4497" y="749"/>
                    <a:pt x="4316" y="1171"/>
                  </a:cubicBezTo>
                  <a:cubicBezTo>
                    <a:pt x="4316" y="1171"/>
                    <a:pt x="2807" y="1352"/>
                    <a:pt x="2837" y="2318"/>
                  </a:cubicBezTo>
                  <a:cubicBezTo>
                    <a:pt x="2837" y="2318"/>
                    <a:pt x="1328" y="2891"/>
                    <a:pt x="1298" y="3857"/>
                  </a:cubicBezTo>
                  <a:cubicBezTo>
                    <a:pt x="1298" y="3857"/>
                    <a:pt x="0" y="3857"/>
                    <a:pt x="453" y="5939"/>
                  </a:cubicBezTo>
                  <a:cubicBezTo>
                    <a:pt x="634" y="7086"/>
                    <a:pt x="1177" y="8172"/>
                    <a:pt x="1992" y="9017"/>
                  </a:cubicBezTo>
                  <a:lnTo>
                    <a:pt x="8601" y="6392"/>
                  </a:lnTo>
                  <a:cubicBezTo>
                    <a:pt x="8389" y="5034"/>
                    <a:pt x="8118" y="3706"/>
                    <a:pt x="7756" y="2409"/>
                  </a:cubicBezTo>
                  <a:cubicBezTo>
                    <a:pt x="7403" y="1351"/>
                    <a:pt x="5856" y="1"/>
                    <a:pt x="5240" y="1"/>
                  </a:cubicBezTo>
                  <a:close/>
                </a:path>
              </a:pathLst>
            </a:custGeom>
            <a:solidFill>
              <a:schemeClr val="lt1"/>
            </a:solidFill>
            <a:ln w="98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8"/>
            <p:cNvSpPr/>
            <p:nvPr/>
          </p:nvSpPr>
          <p:spPr>
            <a:xfrm>
              <a:off x="7941319" y="2357711"/>
              <a:ext cx="272013" cy="269188"/>
            </a:xfrm>
            <a:custGeom>
              <a:avLst/>
              <a:gdLst/>
              <a:ahLst/>
              <a:cxnLst/>
              <a:rect l="l" t="t" r="r" b="b"/>
              <a:pathLst>
                <a:path w="13098" h="12962" extrusionOk="0">
                  <a:moveTo>
                    <a:pt x="10476" y="1"/>
                  </a:moveTo>
                  <a:cubicBezTo>
                    <a:pt x="8235" y="1"/>
                    <a:pt x="1" y="7741"/>
                    <a:pt x="1" y="7741"/>
                  </a:cubicBezTo>
                  <a:cubicBezTo>
                    <a:pt x="1" y="7741"/>
                    <a:pt x="5523" y="8948"/>
                    <a:pt x="6730" y="12961"/>
                  </a:cubicBezTo>
                  <a:lnTo>
                    <a:pt x="13097" y="5990"/>
                  </a:lnTo>
                  <a:cubicBezTo>
                    <a:pt x="13097" y="5990"/>
                    <a:pt x="10472" y="4934"/>
                    <a:pt x="11015" y="890"/>
                  </a:cubicBezTo>
                  <a:cubicBezTo>
                    <a:pt x="11100" y="265"/>
                    <a:pt x="10890" y="1"/>
                    <a:pt x="10476" y="1"/>
                  </a:cubicBez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8"/>
            <p:cNvSpPr/>
            <p:nvPr/>
          </p:nvSpPr>
          <p:spPr>
            <a:xfrm>
              <a:off x="7769614" y="2022108"/>
              <a:ext cx="475680" cy="522365"/>
            </a:xfrm>
            <a:custGeom>
              <a:avLst/>
              <a:gdLst/>
              <a:ahLst/>
              <a:cxnLst/>
              <a:rect l="l" t="t" r="r" b="b"/>
              <a:pathLst>
                <a:path w="22905" h="25153" extrusionOk="0">
                  <a:moveTo>
                    <a:pt x="13257" y="0"/>
                  </a:moveTo>
                  <a:cubicBezTo>
                    <a:pt x="11376" y="0"/>
                    <a:pt x="9140" y="364"/>
                    <a:pt x="6488" y="1147"/>
                  </a:cubicBezTo>
                  <a:cubicBezTo>
                    <a:pt x="272" y="2958"/>
                    <a:pt x="1690" y="13791"/>
                    <a:pt x="1690" y="13791"/>
                  </a:cubicBezTo>
                  <a:cubicBezTo>
                    <a:pt x="1690" y="13791"/>
                    <a:pt x="0" y="16356"/>
                    <a:pt x="453" y="17141"/>
                  </a:cubicBezTo>
                  <a:cubicBezTo>
                    <a:pt x="606" y="17422"/>
                    <a:pt x="1580" y="17443"/>
                    <a:pt x="1876" y="17443"/>
                  </a:cubicBezTo>
                  <a:cubicBezTo>
                    <a:pt x="1930" y="17443"/>
                    <a:pt x="1962" y="17443"/>
                    <a:pt x="1962" y="17443"/>
                  </a:cubicBezTo>
                  <a:cubicBezTo>
                    <a:pt x="2203" y="18318"/>
                    <a:pt x="2595" y="19133"/>
                    <a:pt x="3078" y="19857"/>
                  </a:cubicBezTo>
                  <a:lnTo>
                    <a:pt x="2414" y="20159"/>
                  </a:lnTo>
                  <a:cubicBezTo>
                    <a:pt x="2897" y="22211"/>
                    <a:pt x="3712" y="24233"/>
                    <a:pt x="5040" y="24746"/>
                  </a:cubicBezTo>
                  <a:cubicBezTo>
                    <a:pt x="5687" y="24988"/>
                    <a:pt x="6364" y="25153"/>
                    <a:pt x="7249" y="25153"/>
                  </a:cubicBezTo>
                  <a:cubicBezTo>
                    <a:pt x="8345" y="25153"/>
                    <a:pt x="9759" y="24901"/>
                    <a:pt x="11829" y="24233"/>
                  </a:cubicBezTo>
                  <a:lnTo>
                    <a:pt x="20671" y="18107"/>
                  </a:lnTo>
                  <a:cubicBezTo>
                    <a:pt x="20671" y="18107"/>
                    <a:pt x="22904" y="15753"/>
                    <a:pt x="22844" y="13852"/>
                  </a:cubicBezTo>
                  <a:cubicBezTo>
                    <a:pt x="22651" y="5834"/>
                    <a:pt x="20796" y="0"/>
                    <a:pt x="13257"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8"/>
            <p:cNvSpPr/>
            <p:nvPr/>
          </p:nvSpPr>
          <p:spPr>
            <a:xfrm>
              <a:off x="7769614" y="1964458"/>
              <a:ext cx="475680" cy="585976"/>
            </a:xfrm>
            <a:custGeom>
              <a:avLst/>
              <a:gdLst/>
              <a:ahLst/>
              <a:cxnLst/>
              <a:rect l="l" t="t" r="r" b="b"/>
              <a:pathLst>
                <a:path w="22905" h="28216" fill="none" extrusionOk="0">
                  <a:moveTo>
                    <a:pt x="20671" y="20883"/>
                  </a:moveTo>
                  <a:cubicBezTo>
                    <a:pt x="20671" y="20883"/>
                    <a:pt x="22904" y="18529"/>
                    <a:pt x="22844" y="16628"/>
                  </a:cubicBezTo>
                  <a:cubicBezTo>
                    <a:pt x="22603" y="6609"/>
                    <a:pt x="19766" y="0"/>
                    <a:pt x="6488" y="3923"/>
                  </a:cubicBezTo>
                  <a:cubicBezTo>
                    <a:pt x="272" y="5734"/>
                    <a:pt x="1690" y="16567"/>
                    <a:pt x="1690" y="16567"/>
                  </a:cubicBezTo>
                  <a:cubicBezTo>
                    <a:pt x="1690" y="16567"/>
                    <a:pt x="0" y="19132"/>
                    <a:pt x="453" y="19917"/>
                  </a:cubicBezTo>
                  <a:cubicBezTo>
                    <a:pt x="634" y="20249"/>
                    <a:pt x="1962" y="20219"/>
                    <a:pt x="1962" y="20219"/>
                  </a:cubicBezTo>
                  <a:cubicBezTo>
                    <a:pt x="2203" y="21094"/>
                    <a:pt x="2595" y="21909"/>
                    <a:pt x="3078" y="22633"/>
                  </a:cubicBezTo>
                  <a:lnTo>
                    <a:pt x="2414" y="22935"/>
                  </a:lnTo>
                  <a:cubicBezTo>
                    <a:pt x="2897" y="24987"/>
                    <a:pt x="3712" y="27009"/>
                    <a:pt x="5040" y="27522"/>
                  </a:cubicBezTo>
                  <a:cubicBezTo>
                    <a:pt x="6488" y="28065"/>
                    <a:pt x="8088" y="28216"/>
                    <a:pt x="11829" y="2700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8"/>
            <p:cNvSpPr/>
            <p:nvPr/>
          </p:nvSpPr>
          <p:spPr>
            <a:xfrm>
              <a:off x="7780267" y="1967677"/>
              <a:ext cx="537089" cy="465317"/>
            </a:xfrm>
            <a:custGeom>
              <a:avLst/>
              <a:gdLst/>
              <a:ahLst/>
              <a:cxnLst/>
              <a:rect l="l" t="t" r="r" b="b"/>
              <a:pathLst>
                <a:path w="25862" h="22406" extrusionOk="0">
                  <a:moveTo>
                    <a:pt x="13019" y="0"/>
                  </a:moveTo>
                  <a:cubicBezTo>
                    <a:pt x="10845" y="0"/>
                    <a:pt x="8556" y="464"/>
                    <a:pt x="6337" y="1324"/>
                  </a:cubicBezTo>
                  <a:cubicBezTo>
                    <a:pt x="0" y="3798"/>
                    <a:pt x="1931" y="7933"/>
                    <a:pt x="1931" y="7933"/>
                  </a:cubicBezTo>
                  <a:cubicBezTo>
                    <a:pt x="2377" y="7755"/>
                    <a:pt x="2807" y="7681"/>
                    <a:pt x="3214" y="7681"/>
                  </a:cubicBezTo>
                  <a:cubicBezTo>
                    <a:pt x="5372" y="7681"/>
                    <a:pt x="6906" y="9773"/>
                    <a:pt x="6880" y="9773"/>
                  </a:cubicBezTo>
                  <a:cubicBezTo>
                    <a:pt x="7303" y="14572"/>
                    <a:pt x="11045" y="15990"/>
                    <a:pt x="11045" y="15990"/>
                  </a:cubicBezTo>
                  <a:cubicBezTo>
                    <a:pt x="11045" y="15990"/>
                    <a:pt x="12089" y="14065"/>
                    <a:pt x="13325" y="14065"/>
                  </a:cubicBezTo>
                  <a:cubicBezTo>
                    <a:pt x="13771" y="14065"/>
                    <a:pt x="14241" y="14315"/>
                    <a:pt x="14696" y="14994"/>
                  </a:cubicBezTo>
                  <a:cubicBezTo>
                    <a:pt x="16416" y="17589"/>
                    <a:pt x="13881" y="20215"/>
                    <a:pt x="13881" y="20215"/>
                  </a:cubicBezTo>
                  <a:cubicBezTo>
                    <a:pt x="13881" y="20215"/>
                    <a:pt x="14413" y="22405"/>
                    <a:pt x="16705" y="22405"/>
                  </a:cubicBezTo>
                  <a:cubicBezTo>
                    <a:pt x="17504" y="22405"/>
                    <a:pt x="18517" y="22139"/>
                    <a:pt x="19796" y="21422"/>
                  </a:cubicBezTo>
                  <a:cubicBezTo>
                    <a:pt x="24745" y="18615"/>
                    <a:pt x="25862" y="10679"/>
                    <a:pt x="22693" y="5156"/>
                  </a:cubicBezTo>
                  <a:cubicBezTo>
                    <a:pt x="20639" y="1576"/>
                    <a:pt x="17025" y="0"/>
                    <a:pt x="13019" y="0"/>
                  </a:cubicBezTo>
                  <a:close/>
                </a:path>
              </a:pathLst>
            </a:custGeom>
            <a:solidFill>
              <a:schemeClr val="lt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8"/>
            <p:cNvSpPr/>
            <p:nvPr/>
          </p:nvSpPr>
          <p:spPr>
            <a:xfrm>
              <a:off x="8120563" y="1837797"/>
              <a:ext cx="254547" cy="220675"/>
            </a:xfrm>
            <a:custGeom>
              <a:avLst/>
              <a:gdLst/>
              <a:ahLst/>
              <a:cxnLst/>
              <a:rect l="l" t="t" r="r" b="b"/>
              <a:pathLst>
                <a:path w="12257" h="10626" extrusionOk="0">
                  <a:moveTo>
                    <a:pt x="6074" y="1"/>
                  </a:moveTo>
                  <a:cubicBezTo>
                    <a:pt x="5373" y="1"/>
                    <a:pt x="4655" y="151"/>
                    <a:pt x="3953" y="486"/>
                  </a:cubicBezTo>
                  <a:cubicBezTo>
                    <a:pt x="0" y="2387"/>
                    <a:pt x="1087" y="7004"/>
                    <a:pt x="1087" y="7004"/>
                  </a:cubicBezTo>
                  <a:cubicBezTo>
                    <a:pt x="3591" y="8061"/>
                    <a:pt x="5824" y="10626"/>
                    <a:pt x="5824" y="10626"/>
                  </a:cubicBezTo>
                  <a:cubicBezTo>
                    <a:pt x="5824" y="10626"/>
                    <a:pt x="10079" y="10143"/>
                    <a:pt x="11286" y="6401"/>
                  </a:cubicBezTo>
                  <a:cubicBezTo>
                    <a:pt x="12256" y="3293"/>
                    <a:pt x="9354" y="1"/>
                    <a:pt x="6074" y="1"/>
                  </a:cubicBezTo>
                  <a:close/>
                </a:path>
              </a:pathLst>
            </a:custGeom>
            <a:solidFill>
              <a:schemeClr val="lt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8"/>
            <p:cNvSpPr/>
            <p:nvPr/>
          </p:nvSpPr>
          <p:spPr>
            <a:xfrm>
              <a:off x="7809716" y="2277798"/>
              <a:ext cx="23841" cy="62074"/>
            </a:xfrm>
            <a:custGeom>
              <a:avLst/>
              <a:gdLst/>
              <a:ahLst/>
              <a:cxnLst/>
              <a:rect l="l" t="t" r="r" b="b"/>
              <a:pathLst>
                <a:path w="1148" h="2989" extrusionOk="0">
                  <a:moveTo>
                    <a:pt x="544" y="1"/>
                  </a:moveTo>
                  <a:lnTo>
                    <a:pt x="0" y="2234"/>
                  </a:lnTo>
                  <a:cubicBezTo>
                    <a:pt x="91" y="2536"/>
                    <a:pt x="302" y="2807"/>
                    <a:pt x="544" y="2988"/>
                  </a:cubicBezTo>
                  <a:lnTo>
                    <a:pt x="1147" y="604"/>
                  </a:lnTo>
                  <a:cubicBezTo>
                    <a:pt x="1147" y="604"/>
                    <a:pt x="1117" y="423"/>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8"/>
            <p:cNvSpPr/>
            <p:nvPr/>
          </p:nvSpPr>
          <p:spPr>
            <a:xfrm>
              <a:off x="7829133" y="2300995"/>
              <a:ext cx="17569" cy="42075"/>
            </a:xfrm>
            <a:custGeom>
              <a:avLst/>
              <a:gdLst/>
              <a:ahLst/>
              <a:cxnLst/>
              <a:rect l="l" t="t" r="r" b="b"/>
              <a:pathLst>
                <a:path w="846" h="2026" extrusionOk="0">
                  <a:moveTo>
                    <a:pt x="454" y="0"/>
                  </a:moveTo>
                  <a:lnTo>
                    <a:pt x="1" y="1992"/>
                  </a:lnTo>
                  <a:cubicBezTo>
                    <a:pt x="1" y="1992"/>
                    <a:pt x="59" y="2026"/>
                    <a:pt x="144" y="2026"/>
                  </a:cubicBezTo>
                  <a:cubicBezTo>
                    <a:pt x="271" y="2026"/>
                    <a:pt x="460" y="1950"/>
                    <a:pt x="604" y="1569"/>
                  </a:cubicBezTo>
                  <a:cubicBezTo>
                    <a:pt x="846" y="936"/>
                    <a:pt x="454" y="0"/>
                    <a:pt x="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8"/>
            <p:cNvSpPr/>
            <p:nvPr/>
          </p:nvSpPr>
          <p:spPr>
            <a:xfrm>
              <a:off x="7834159" y="2430086"/>
              <a:ext cx="379173" cy="587969"/>
            </a:xfrm>
            <a:custGeom>
              <a:avLst/>
              <a:gdLst/>
              <a:ahLst/>
              <a:cxnLst/>
              <a:rect l="l" t="t" r="r" b="b"/>
              <a:pathLst>
                <a:path w="18258" h="28312" extrusionOk="0">
                  <a:moveTo>
                    <a:pt x="17343" y="0"/>
                  </a:moveTo>
                  <a:cubicBezTo>
                    <a:pt x="16658" y="0"/>
                    <a:pt x="10094" y="6463"/>
                    <a:pt x="6760" y="7515"/>
                  </a:cubicBezTo>
                  <a:cubicBezTo>
                    <a:pt x="3380" y="8571"/>
                    <a:pt x="5221" y="12886"/>
                    <a:pt x="5221" y="12886"/>
                  </a:cubicBezTo>
                  <a:cubicBezTo>
                    <a:pt x="5221" y="12886"/>
                    <a:pt x="0" y="17322"/>
                    <a:pt x="996" y="23479"/>
                  </a:cubicBezTo>
                  <a:cubicBezTo>
                    <a:pt x="1648" y="27637"/>
                    <a:pt x="3939" y="28312"/>
                    <a:pt x="5357" y="28312"/>
                  </a:cubicBezTo>
                  <a:cubicBezTo>
                    <a:pt x="6039" y="28312"/>
                    <a:pt x="6519" y="28156"/>
                    <a:pt x="6519" y="28156"/>
                  </a:cubicBezTo>
                  <a:lnTo>
                    <a:pt x="18257" y="2505"/>
                  </a:lnTo>
                  <a:cubicBezTo>
                    <a:pt x="18257" y="2505"/>
                    <a:pt x="18016" y="31"/>
                    <a:pt x="17352" y="1"/>
                  </a:cubicBezTo>
                  <a:cubicBezTo>
                    <a:pt x="17349" y="0"/>
                    <a:pt x="17346" y="0"/>
                    <a:pt x="17343"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8"/>
            <p:cNvSpPr/>
            <p:nvPr/>
          </p:nvSpPr>
          <p:spPr>
            <a:xfrm>
              <a:off x="7452494" y="2482108"/>
              <a:ext cx="1031563" cy="1399439"/>
            </a:xfrm>
            <a:custGeom>
              <a:avLst/>
              <a:gdLst/>
              <a:ahLst/>
              <a:cxnLst/>
              <a:rect l="l" t="t" r="r" b="b"/>
              <a:pathLst>
                <a:path w="49672" h="67386" extrusionOk="0">
                  <a:moveTo>
                    <a:pt x="36635" y="0"/>
                  </a:moveTo>
                  <a:cubicBezTo>
                    <a:pt x="19344" y="9959"/>
                    <a:pt x="16839" y="26285"/>
                    <a:pt x="16839" y="26285"/>
                  </a:cubicBezTo>
                  <a:cubicBezTo>
                    <a:pt x="0" y="32049"/>
                    <a:pt x="12313" y="64368"/>
                    <a:pt x="12313" y="64368"/>
                  </a:cubicBezTo>
                  <a:lnTo>
                    <a:pt x="28518" y="67386"/>
                  </a:lnTo>
                  <a:cubicBezTo>
                    <a:pt x="34644" y="64157"/>
                    <a:pt x="49672" y="25832"/>
                    <a:pt x="46262" y="11558"/>
                  </a:cubicBezTo>
                  <a:cubicBezTo>
                    <a:pt x="44119" y="2626"/>
                    <a:pt x="36635" y="0"/>
                    <a:pt x="36635"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8"/>
            <p:cNvSpPr/>
            <p:nvPr/>
          </p:nvSpPr>
          <p:spPr>
            <a:xfrm>
              <a:off x="7431809" y="2663720"/>
              <a:ext cx="809725" cy="594366"/>
            </a:xfrm>
            <a:custGeom>
              <a:avLst/>
              <a:gdLst/>
              <a:ahLst/>
              <a:cxnLst/>
              <a:rect l="l" t="t" r="r" b="b"/>
              <a:pathLst>
                <a:path w="38990" h="28620" extrusionOk="0">
                  <a:moveTo>
                    <a:pt x="10288" y="1"/>
                  </a:moveTo>
                  <a:cubicBezTo>
                    <a:pt x="8287" y="1"/>
                    <a:pt x="2893" y="1182"/>
                    <a:pt x="755" y="5046"/>
                  </a:cubicBezTo>
                  <a:cubicBezTo>
                    <a:pt x="1" y="6404"/>
                    <a:pt x="634" y="5378"/>
                    <a:pt x="966" y="7913"/>
                  </a:cubicBezTo>
                  <a:cubicBezTo>
                    <a:pt x="988" y="8031"/>
                    <a:pt x="1169" y="8069"/>
                    <a:pt x="1393" y="8069"/>
                  </a:cubicBezTo>
                  <a:cubicBezTo>
                    <a:pt x="1802" y="8069"/>
                    <a:pt x="2354" y="7943"/>
                    <a:pt x="2354" y="7943"/>
                  </a:cubicBezTo>
                  <a:lnTo>
                    <a:pt x="2354" y="7943"/>
                  </a:lnTo>
                  <a:cubicBezTo>
                    <a:pt x="876" y="16302"/>
                    <a:pt x="9084" y="27981"/>
                    <a:pt x="13852" y="28585"/>
                  </a:cubicBezTo>
                  <a:cubicBezTo>
                    <a:pt x="14049" y="28608"/>
                    <a:pt x="14271" y="28620"/>
                    <a:pt x="14514" y="28620"/>
                  </a:cubicBezTo>
                  <a:cubicBezTo>
                    <a:pt x="20151" y="28620"/>
                    <a:pt x="37543" y="22431"/>
                    <a:pt x="38989" y="18294"/>
                  </a:cubicBezTo>
                  <a:lnTo>
                    <a:pt x="20943" y="12349"/>
                  </a:lnTo>
                  <a:cubicBezTo>
                    <a:pt x="20368" y="12101"/>
                    <a:pt x="19913" y="12010"/>
                    <a:pt x="19555" y="12010"/>
                  </a:cubicBezTo>
                  <a:cubicBezTo>
                    <a:pt x="18563" y="12010"/>
                    <a:pt x="18318" y="12711"/>
                    <a:pt x="18318" y="12711"/>
                  </a:cubicBezTo>
                  <a:cubicBezTo>
                    <a:pt x="16236" y="8969"/>
                    <a:pt x="11679" y="3990"/>
                    <a:pt x="11679" y="3990"/>
                  </a:cubicBezTo>
                  <a:cubicBezTo>
                    <a:pt x="11679" y="3990"/>
                    <a:pt x="11770" y="550"/>
                    <a:pt x="10985" y="97"/>
                  </a:cubicBezTo>
                  <a:cubicBezTo>
                    <a:pt x="10875" y="36"/>
                    <a:pt x="10631" y="1"/>
                    <a:pt x="10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8"/>
            <p:cNvSpPr/>
            <p:nvPr/>
          </p:nvSpPr>
          <p:spPr>
            <a:xfrm>
              <a:off x="7431809" y="2656950"/>
              <a:ext cx="809725" cy="612309"/>
            </a:xfrm>
            <a:custGeom>
              <a:avLst/>
              <a:gdLst/>
              <a:ahLst/>
              <a:cxnLst/>
              <a:rect l="l" t="t" r="r" b="b"/>
              <a:pathLst>
                <a:path w="38990" h="29484" fill="none" extrusionOk="0">
                  <a:moveTo>
                    <a:pt x="38989" y="18620"/>
                  </a:moveTo>
                  <a:cubicBezTo>
                    <a:pt x="37481" y="22935"/>
                    <a:pt x="18620" y="29484"/>
                    <a:pt x="13852" y="28911"/>
                  </a:cubicBezTo>
                  <a:cubicBezTo>
                    <a:pt x="9084" y="28307"/>
                    <a:pt x="876" y="16628"/>
                    <a:pt x="2354" y="8269"/>
                  </a:cubicBezTo>
                  <a:cubicBezTo>
                    <a:pt x="2354" y="8269"/>
                    <a:pt x="1027" y="8571"/>
                    <a:pt x="966" y="8239"/>
                  </a:cubicBezTo>
                  <a:cubicBezTo>
                    <a:pt x="634" y="5704"/>
                    <a:pt x="1" y="6730"/>
                    <a:pt x="755" y="5372"/>
                  </a:cubicBezTo>
                  <a:cubicBezTo>
                    <a:pt x="3260" y="846"/>
                    <a:pt x="10231" y="1"/>
                    <a:pt x="10985" y="423"/>
                  </a:cubicBezTo>
                  <a:cubicBezTo>
                    <a:pt x="11770" y="876"/>
                    <a:pt x="11679" y="4316"/>
                    <a:pt x="11679" y="4316"/>
                  </a:cubicBezTo>
                  <a:cubicBezTo>
                    <a:pt x="11679" y="4316"/>
                    <a:pt x="16236" y="9295"/>
                    <a:pt x="18318" y="13037"/>
                  </a:cubicBezTo>
                  <a:cubicBezTo>
                    <a:pt x="18318" y="13037"/>
                    <a:pt x="18771" y="11740"/>
                    <a:pt x="20943" y="1267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8"/>
            <p:cNvSpPr/>
            <p:nvPr/>
          </p:nvSpPr>
          <p:spPr>
            <a:xfrm>
              <a:off x="7007529" y="3813222"/>
              <a:ext cx="410511" cy="594760"/>
            </a:xfrm>
            <a:custGeom>
              <a:avLst/>
              <a:gdLst/>
              <a:ahLst/>
              <a:cxnLst/>
              <a:rect l="l" t="t" r="r" b="b"/>
              <a:pathLst>
                <a:path w="19767" h="28639" extrusionOk="0">
                  <a:moveTo>
                    <a:pt x="14576" y="1"/>
                  </a:moveTo>
                  <a:lnTo>
                    <a:pt x="13550" y="1811"/>
                  </a:lnTo>
                  <a:lnTo>
                    <a:pt x="11951" y="4648"/>
                  </a:lnTo>
                  <a:cubicBezTo>
                    <a:pt x="11528" y="5372"/>
                    <a:pt x="11438" y="6247"/>
                    <a:pt x="11709" y="7062"/>
                  </a:cubicBezTo>
                  <a:lnTo>
                    <a:pt x="10170" y="9778"/>
                  </a:lnTo>
                  <a:cubicBezTo>
                    <a:pt x="10053" y="9750"/>
                    <a:pt x="9936" y="9737"/>
                    <a:pt x="9821" y="9737"/>
                  </a:cubicBezTo>
                  <a:cubicBezTo>
                    <a:pt x="9314" y="9737"/>
                    <a:pt x="8847" y="9999"/>
                    <a:pt x="8601" y="10442"/>
                  </a:cubicBezTo>
                  <a:lnTo>
                    <a:pt x="8299" y="10955"/>
                  </a:lnTo>
                  <a:cubicBezTo>
                    <a:pt x="8239" y="11076"/>
                    <a:pt x="8179" y="11166"/>
                    <a:pt x="8149" y="11287"/>
                  </a:cubicBezTo>
                  <a:cubicBezTo>
                    <a:pt x="7998" y="11981"/>
                    <a:pt x="7455" y="12464"/>
                    <a:pt x="6760" y="12554"/>
                  </a:cubicBezTo>
                  <a:cubicBezTo>
                    <a:pt x="7032" y="13188"/>
                    <a:pt x="6881" y="13942"/>
                    <a:pt x="6398" y="14395"/>
                  </a:cubicBezTo>
                  <a:cubicBezTo>
                    <a:pt x="6308" y="14486"/>
                    <a:pt x="6247" y="14576"/>
                    <a:pt x="6187" y="14697"/>
                  </a:cubicBezTo>
                  <a:lnTo>
                    <a:pt x="5885" y="15210"/>
                  </a:lnTo>
                  <a:cubicBezTo>
                    <a:pt x="5855" y="15270"/>
                    <a:pt x="5825" y="15361"/>
                    <a:pt x="5795" y="15421"/>
                  </a:cubicBezTo>
                  <a:cubicBezTo>
                    <a:pt x="5614" y="15934"/>
                    <a:pt x="5734" y="16508"/>
                    <a:pt x="6127" y="16900"/>
                  </a:cubicBezTo>
                  <a:lnTo>
                    <a:pt x="4588" y="19616"/>
                  </a:lnTo>
                  <a:cubicBezTo>
                    <a:pt x="3743" y="19797"/>
                    <a:pt x="3049" y="20340"/>
                    <a:pt x="2626" y="21064"/>
                  </a:cubicBezTo>
                  <a:lnTo>
                    <a:pt x="1" y="25712"/>
                  </a:lnTo>
                  <a:lnTo>
                    <a:pt x="5191" y="28639"/>
                  </a:lnTo>
                  <a:lnTo>
                    <a:pt x="7817" y="23991"/>
                  </a:lnTo>
                  <a:cubicBezTo>
                    <a:pt x="8239" y="23267"/>
                    <a:pt x="8330" y="22392"/>
                    <a:pt x="8058" y="21607"/>
                  </a:cubicBezTo>
                  <a:lnTo>
                    <a:pt x="9597" y="18861"/>
                  </a:lnTo>
                  <a:cubicBezTo>
                    <a:pt x="9715" y="18891"/>
                    <a:pt x="9835" y="18905"/>
                    <a:pt x="9954" y="18905"/>
                  </a:cubicBezTo>
                  <a:cubicBezTo>
                    <a:pt x="10446" y="18905"/>
                    <a:pt x="10923" y="18659"/>
                    <a:pt x="11166" y="18197"/>
                  </a:cubicBezTo>
                  <a:lnTo>
                    <a:pt x="11468" y="17684"/>
                  </a:lnTo>
                  <a:cubicBezTo>
                    <a:pt x="11528" y="17594"/>
                    <a:pt x="11559" y="17473"/>
                    <a:pt x="11589" y="17352"/>
                  </a:cubicBezTo>
                  <a:cubicBezTo>
                    <a:pt x="11679" y="17021"/>
                    <a:pt x="11860" y="16719"/>
                    <a:pt x="12102" y="16508"/>
                  </a:cubicBezTo>
                  <a:cubicBezTo>
                    <a:pt x="12343" y="16266"/>
                    <a:pt x="12645" y="16115"/>
                    <a:pt x="12977" y="16085"/>
                  </a:cubicBezTo>
                  <a:cubicBezTo>
                    <a:pt x="12705" y="15451"/>
                    <a:pt x="12856" y="14727"/>
                    <a:pt x="13369" y="14244"/>
                  </a:cubicBezTo>
                  <a:cubicBezTo>
                    <a:pt x="13460" y="14154"/>
                    <a:pt x="13520" y="14063"/>
                    <a:pt x="13580" y="13942"/>
                  </a:cubicBezTo>
                  <a:lnTo>
                    <a:pt x="13882" y="13429"/>
                  </a:lnTo>
                  <a:cubicBezTo>
                    <a:pt x="14184" y="12886"/>
                    <a:pt x="14093" y="12192"/>
                    <a:pt x="13641" y="11770"/>
                  </a:cubicBezTo>
                  <a:lnTo>
                    <a:pt x="15180" y="9024"/>
                  </a:lnTo>
                  <a:cubicBezTo>
                    <a:pt x="15995" y="8843"/>
                    <a:pt x="16719" y="8330"/>
                    <a:pt x="17141" y="7575"/>
                  </a:cubicBezTo>
                  <a:lnTo>
                    <a:pt x="19706" y="3018"/>
                  </a:lnTo>
                  <a:lnTo>
                    <a:pt x="19767" y="2958"/>
                  </a:lnTo>
                  <a:lnTo>
                    <a:pt x="14576"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8"/>
            <p:cNvSpPr/>
            <p:nvPr/>
          </p:nvSpPr>
          <p:spPr>
            <a:xfrm>
              <a:off x="7953219" y="3954233"/>
              <a:ext cx="213739" cy="626099"/>
            </a:xfrm>
            <a:custGeom>
              <a:avLst/>
              <a:gdLst/>
              <a:ahLst/>
              <a:cxnLst/>
              <a:rect l="l" t="t" r="r" b="b"/>
              <a:pathLst>
                <a:path w="10292" h="30148" extrusionOk="0">
                  <a:moveTo>
                    <a:pt x="5885" y="1"/>
                  </a:moveTo>
                  <a:lnTo>
                    <a:pt x="1" y="906"/>
                  </a:lnTo>
                  <a:lnTo>
                    <a:pt x="61" y="1268"/>
                  </a:lnTo>
                  <a:lnTo>
                    <a:pt x="786" y="6187"/>
                  </a:lnTo>
                  <a:cubicBezTo>
                    <a:pt x="906" y="7002"/>
                    <a:pt x="1389" y="7756"/>
                    <a:pt x="2083" y="8209"/>
                  </a:cubicBezTo>
                  <a:lnTo>
                    <a:pt x="2566" y="11317"/>
                  </a:lnTo>
                  <a:cubicBezTo>
                    <a:pt x="1962" y="11558"/>
                    <a:pt x="1630" y="12192"/>
                    <a:pt x="1721" y="12796"/>
                  </a:cubicBezTo>
                  <a:lnTo>
                    <a:pt x="1812" y="13399"/>
                  </a:lnTo>
                  <a:cubicBezTo>
                    <a:pt x="1842" y="13520"/>
                    <a:pt x="1872" y="13641"/>
                    <a:pt x="1932" y="13731"/>
                  </a:cubicBezTo>
                  <a:cubicBezTo>
                    <a:pt x="2204" y="14365"/>
                    <a:pt x="2083" y="15119"/>
                    <a:pt x="1600" y="15602"/>
                  </a:cubicBezTo>
                  <a:cubicBezTo>
                    <a:pt x="2143" y="15874"/>
                    <a:pt x="2475" y="16447"/>
                    <a:pt x="2475" y="17051"/>
                  </a:cubicBezTo>
                  <a:cubicBezTo>
                    <a:pt x="2475" y="17141"/>
                    <a:pt x="2475" y="17201"/>
                    <a:pt x="2475" y="17262"/>
                  </a:cubicBezTo>
                  <a:cubicBezTo>
                    <a:pt x="2445" y="17413"/>
                    <a:pt x="2445" y="17533"/>
                    <a:pt x="2475" y="17654"/>
                  </a:cubicBezTo>
                  <a:lnTo>
                    <a:pt x="2536" y="18258"/>
                  </a:lnTo>
                  <a:cubicBezTo>
                    <a:pt x="2657" y="18861"/>
                    <a:pt x="3139" y="19344"/>
                    <a:pt x="3773" y="19404"/>
                  </a:cubicBezTo>
                  <a:lnTo>
                    <a:pt x="4226" y="22543"/>
                  </a:lnTo>
                  <a:cubicBezTo>
                    <a:pt x="3713" y="23177"/>
                    <a:pt x="3471" y="24021"/>
                    <a:pt x="3592" y="24866"/>
                  </a:cubicBezTo>
                  <a:lnTo>
                    <a:pt x="4377" y="30147"/>
                  </a:lnTo>
                  <a:lnTo>
                    <a:pt x="10291" y="29242"/>
                  </a:lnTo>
                  <a:lnTo>
                    <a:pt x="9477" y="23961"/>
                  </a:lnTo>
                  <a:cubicBezTo>
                    <a:pt x="9416" y="23448"/>
                    <a:pt x="9205" y="22965"/>
                    <a:pt x="8873" y="22543"/>
                  </a:cubicBezTo>
                  <a:cubicBezTo>
                    <a:pt x="8692" y="22301"/>
                    <a:pt x="8450" y="22090"/>
                    <a:pt x="8179" y="21909"/>
                  </a:cubicBezTo>
                  <a:lnTo>
                    <a:pt x="7726" y="18801"/>
                  </a:lnTo>
                  <a:cubicBezTo>
                    <a:pt x="8300" y="18559"/>
                    <a:pt x="8632" y="17956"/>
                    <a:pt x="8541" y="17322"/>
                  </a:cubicBezTo>
                  <a:lnTo>
                    <a:pt x="8450" y="16749"/>
                  </a:lnTo>
                  <a:cubicBezTo>
                    <a:pt x="8450" y="16628"/>
                    <a:pt x="8390" y="16507"/>
                    <a:pt x="8360" y="16387"/>
                  </a:cubicBezTo>
                  <a:cubicBezTo>
                    <a:pt x="8058" y="15783"/>
                    <a:pt x="8179" y="15029"/>
                    <a:pt x="8662" y="14546"/>
                  </a:cubicBezTo>
                  <a:cubicBezTo>
                    <a:pt x="8058" y="14214"/>
                    <a:pt x="7726" y="13550"/>
                    <a:pt x="7817" y="12856"/>
                  </a:cubicBezTo>
                  <a:cubicBezTo>
                    <a:pt x="7847" y="12735"/>
                    <a:pt x="7847" y="12615"/>
                    <a:pt x="7817" y="12494"/>
                  </a:cubicBezTo>
                  <a:lnTo>
                    <a:pt x="7726" y="11890"/>
                  </a:lnTo>
                  <a:cubicBezTo>
                    <a:pt x="7636" y="11257"/>
                    <a:pt x="7153" y="10774"/>
                    <a:pt x="6519" y="10713"/>
                  </a:cubicBezTo>
                  <a:lnTo>
                    <a:pt x="6036" y="7605"/>
                  </a:lnTo>
                  <a:cubicBezTo>
                    <a:pt x="6580" y="6971"/>
                    <a:pt x="6821" y="6126"/>
                    <a:pt x="6700" y="5281"/>
                  </a:cubicBezTo>
                  <a:lnTo>
                    <a:pt x="6278" y="2505"/>
                  </a:lnTo>
                  <a:lnTo>
                    <a:pt x="5885"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8"/>
            <p:cNvSpPr/>
            <p:nvPr/>
          </p:nvSpPr>
          <p:spPr>
            <a:xfrm>
              <a:off x="6766876" y="4117424"/>
              <a:ext cx="1684597" cy="568323"/>
            </a:xfrm>
            <a:custGeom>
              <a:avLst/>
              <a:gdLst/>
              <a:ahLst/>
              <a:cxnLst/>
              <a:rect l="l" t="t" r="r" b="b"/>
              <a:pathLst>
                <a:path w="81117" h="27366" extrusionOk="0">
                  <a:moveTo>
                    <a:pt x="4162" y="1"/>
                  </a:moveTo>
                  <a:cubicBezTo>
                    <a:pt x="3838" y="1"/>
                    <a:pt x="3510" y="104"/>
                    <a:pt x="3230" y="321"/>
                  </a:cubicBezTo>
                  <a:lnTo>
                    <a:pt x="2324" y="1045"/>
                  </a:lnTo>
                  <a:cubicBezTo>
                    <a:pt x="1811" y="1467"/>
                    <a:pt x="1298" y="1860"/>
                    <a:pt x="755" y="2282"/>
                  </a:cubicBezTo>
                  <a:lnTo>
                    <a:pt x="725" y="2282"/>
                  </a:lnTo>
                  <a:cubicBezTo>
                    <a:pt x="91" y="2825"/>
                    <a:pt x="1" y="3791"/>
                    <a:pt x="544" y="4455"/>
                  </a:cubicBezTo>
                  <a:cubicBezTo>
                    <a:pt x="12866" y="19398"/>
                    <a:pt x="30865" y="27366"/>
                    <a:pt x="49165" y="27366"/>
                  </a:cubicBezTo>
                  <a:cubicBezTo>
                    <a:pt x="59728" y="27366"/>
                    <a:pt x="70391" y="24711"/>
                    <a:pt x="80121" y="19211"/>
                  </a:cubicBezTo>
                  <a:cubicBezTo>
                    <a:pt x="80121" y="19181"/>
                    <a:pt x="80151" y="19181"/>
                    <a:pt x="80151" y="19181"/>
                  </a:cubicBezTo>
                  <a:cubicBezTo>
                    <a:pt x="80875" y="18759"/>
                    <a:pt x="81117" y="17823"/>
                    <a:pt x="80694" y="17069"/>
                  </a:cubicBezTo>
                  <a:lnTo>
                    <a:pt x="79095" y="14383"/>
                  </a:lnTo>
                  <a:cubicBezTo>
                    <a:pt x="78853" y="13961"/>
                    <a:pt x="78431" y="13689"/>
                    <a:pt x="77948" y="13659"/>
                  </a:cubicBezTo>
                  <a:cubicBezTo>
                    <a:pt x="77877" y="13646"/>
                    <a:pt x="77808" y="13640"/>
                    <a:pt x="77739" y="13640"/>
                  </a:cubicBezTo>
                  <a:cubicBezTo>
                    <a:pt x="77487" y="13640"/>
                    <a:pt x="77250" y="13721"/>
                    <a:pt x="77013" y="13840"/>
                  </a:cubicBezTo>
                  <a:cubicBezTo>
                    <a:pt x="68259" y="18774"/>
                    <a:pt x="58664" y="21157"/>
                    <a:pt x="49158" y="21157"/>
                  </a:cubicBezTo>
                  <a:cubicBezTo>
                    <a:pt x="32678" y="21157"/>
                    <a:pt x="16461" y="13997"/>
                    <a:pt x="5342" y="562"/>
                  </a:cubicBezTo>
                  <a:cubicBezTo>
                    <a:pt x="5045" y="195"/>
                    <a:pt x="4608" y="1"/>
                    <a:pt x="4162"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8"/>
            <p:cNvSpPr/>
            <p:nvPr/>
          </p:nvSpPr>
          <p:spPr>
            <a:xfrm>
              <a:off x="7755824" y="3278023"/>
              <a:ext cx="219990" cy="650542"/>
            </a:xfrm>
            <a:custGeom>
              <a:avLst/>
              <a:gdLst/>
              <a:ahLst/>
              <a:cxnLst/>
              <a:rect l="l" t="t" r="r" b="b"/>
              <a:pathLst>
                <a:path w="10593" h="31325" extrusionOk="0">
                  <a:moveTo>
                    <a:pt x="5583" y="0"/>
                  </a:moveTo>
                  <a:lnTo>
                    <a:pt x="5402" y="1087"/>
                  </a:lnTo>
                  <a:lnTo>
                    <a:pt x="4979" y="3260"/>
                  </a:lnTo>
                  <a:cubicBezTo>
                    <a:pt x="4678" y="3290"/>
                    <a:pt x="4376" y="3471"/>
                    <a:pt x="4255" y="3773"/>
                  </a:cubicBezTo>
                  <a:cubicBezTo>
                    <a:pt x="4104" y="4195"/>
                    <a:pt x="4285" y="4648"/>
                    <a:pt x="4708" y="4829"/>
                  </a:cubicBezTo>
                  <a:lnTo>
                    <a:pt x="4315" y="6881"/>
                  </a:lnTo>
                  <a:cubicBezTo>
                    <a:pt x="5191" y="8661"/>
                    <a:pt x="4798" y="10774"/>
                    <a:pt x="3350" y="12132"/>
                  </a:cubicBezTo>
                  <a:lnTo>
                    <a:pt x="3018" y="13972"/>
                  </a:lnTo>
                  <a:cubicBezTo>
                    <a:pt x="2626" y="13972"/>
                    <a:pt x="2294" y="14274"/>
                    <a:pt x="2233" y="14636"/>
                  </a:cubicBezTo>
                  <a:lnTo>
                    <a:pt x="2233" y="14757"/>
                  </a:lnTo>
                  <a:cubicBezTo>
                    <a:pt x="2233" y="15089"/>
                    <a:pt x="2445" y="15391"/>
                    <a:pt x="2746" y="15511"/>
                  </a:cubicBezTo>
                  <a:lnTo>
                    <a:pt x="2475" y="16960"/>
                  </a:lnTo>
                  <a:cubicBezTo>
                    <a:pt x="3320" y="18710"/>
                    <a:pt x="2927" y="20823"/>
                    <a:pt x="1509" y="22181"/>
                  </a:cubicBezTo>
                  <a:lnTo>
                    <a:pt x="966" y="25138"/>
                  </a:lnTo>
                  <a:cubicBezTo>
                    <a:pt x="574" y="25138"/>
                    <a:pt x="242" y="25410"/>
                    <a:pt x="181" y="25802"/>
                  </a:cubicBezTo>
                  <a:cubicBezTo>
                    <a:pt x="181" y="25862"/>
                    <a:pt x="181" y="25892"/>
                    <a:pt x="181" y="25953"/>
                  </a:cubicBezTo>
                  <a:cubicBezTo>
                    <a:pt x="181" y="26285"/>
                    <a:pt x="392" y="26586"/>
                    <a:pt x="694" y="26707"/>
                  </a:cubicBezTo>
                  <a:lnTo>
                    <a:pt x="0" y="30389"/>
                  </a:lnTo>
                  <a:lnTo>
                    <a:pt x="5010" y="31324"/>
                  </a:lnTo>
                  <a:lnTo>
                    <a:pt x="5673" y="27612"/>
                  </a:lnTo>
                  <a:cubicBezTo>
                    <a:pt x="6066" y="27612"/>
                    <a:pt x="6398" y="27341"/>
                    <a:pt x="6458" y="26979"/>
                  </a:cubicBezTo>
                  <a:cubicBezTo>
                    <a:pt x="6458" y="26918"/>
                    <a:pt x="6458" y="26858"/>
                    <a:pt x="6458" y="26828"/>
                  </a:cubicBezTo>
                  <a:cubicBezTo>
                    <a:pt x="6458" y="26496"/>
                    <a:pt x="6277" y="26194"/>
                    <a:pt x="5945" y="26073"/>
                  </a:cubicBezTo>
                  <a:lnTo>
                    <a:pt x="6488" y="23116"/>
                  </a:lnTo>
                  <a:cubicBezTo>
                    <a:pt x="5643" y="21366"/>
                    <a:pt x="6036" y="19223"/>
                    <a:pt x="7484" y="17895"/>
                  </a:cubicBezTo>
                  <a:lnTo>
                    <a:pt x="7484" y="17775"/>
                  </a:lnTo>
                  <a:lnTo>
                    <a:pt x="7725" y="16447"/>
                  </a:lnTo>
                  <a:cubicBezTo>
                    <a:pt x="8057" y="16447"/>
                    <a:pt x="8359" y="16266"/>
                    <a:pt x="8480" y="15934"/>
                  </a:cubicBezTo>
                  <a:cubicBezTo>
                    <a:pt x="8631" y="15542"/>
                    <a:pt x="8450" y="15059"/>
                    <a:pt x="8027" y="14908"/>
                  </a:cubicBezTo>
                  <a:lnTo>
                    <a:pt x="8359" y="13037"/>
                  </a:lnTo>
                  <a:cubicBezTo>
                    <a:pt x="7514" y="11287"/>
                    <a:pt x="7907" y="9144"/>
                    <a:pt x="9325" y="7816"/>
                  </a:cubicBezTo>
                  <a:lnTo>
                    <a:pt x="9717" y="5734"/>
                  </a:lnTo>
                  <a:cubicBezTo>
                    <a:pt x="10109" y="5734"/>
                    <a:pt x="10411" y="5462"/>
                    <a:pt x="10502" y="5100"/>
                  </a:cubicBezTo>
                  <a:cubicBezTo>
                    <a:pt x="10562" y="4708"/>
                    <a:pt x="10351" y="4346"/>
                    <a:pt x="9989" y="4195"/>
                  </a:cubicBezTo>
                  <a:lnTo>
                    <a:pt x="10411" y="1902"/>
                  </a:lnTo>
                  <a:lnTo>
                    <a:pt x="10592" y="906"/>
                  </a:lnTo>
                  <a:lnTo>
                    <a:pt x="5583"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8"/>
            <p:cNvSpPr/>
            <p:nvPr/>
          </p:nvSpPr>
          <p:spPr>
            <a:xfrm>
              <a:off x="7432432" y="3217859"/>
              <a:ext cx="219990" cy="650542"/>
            </a:xfrm>
            <a:custGeom>
              <a:avLst/>
              <a:gdLst/>
              <a:ahLst/>
              <a:cxnLst/>
              <a:rect l="l" t="t" r="r" b="b"/>
              <a:pathLst>
                <a:path w="10593" h="31325" extrusionOk="0">
                  <a:moveTo>
                    <a:pt x="5614" y="0"/>
                  </a:moveTo>
                  <a:lnTo>
                    <a:pt x="5342" y="1449"/>
                  </a:lnTo>
                  <a:lnTo>
                    <a:pt x="5010" y="3290"/>
                  </a:lnTo>
                  <a:cubicBezTo>
                    <a:pt x="4678" y="3290"/>
                    <a:pt x="4407" y="3501"/>
                    <a:pt x="4286" y="3773"/>
                  </a:cubicBezTo>
                  <a:cubicBezTo>
                    <a:pt x="4105" y="4195"/>
                    <a:pt x="4286" y="4678"/>
                    <a:pt x="4708" y="4829"/>
                  </a:cubicBezTo>
                  <a:lnTo>
                    <a:pt x="4346" y="6911"/>
                  </a:lnTo>
                  <a:cubicBezTo>
                    <a:pt x="4769" y="7756"/>
                    <a:pt x="4890" y="8752"/>
                    <a:pt x="4708" y="9687"/>
                  </a:cubicBezTo>
                  <a:cubicBezTo>
                    <a:pt x="4678" y="9838"/>
                    <a:pt x="4648" y="9989"/>
                    <a:pt x="4618" y="10110"/>
                  </a:cubicBezTo>
                  <a:cubicBezTo>
                    <a:pt x="4407" y="10894"/>
                    <a:pt x="3984" y="11588"/>
                    <a:pt x="3381" y="12132"/>
                  </a:cubicBezTo>
                  <a:lnTo>
                    <a:pt x="3019" y="14003"/>
                  </a:lnTo>
                  <a:cubicBezTo>
                    <a:pt x="2687" y="14003"/>
                    <a:pt x="2415" y="14184"/>
                    <a:pt x="2294" y="14516"/>
                  </a:cubicBezTo>
                  <a:cubicBezTo>
                    <a:pt x="2113" y="14908"/>
                    <a:pt x="2324" y="15391"/>
                    <a:pt x="2747" y="15542"/>
                  </a:cubicBezTo>
                  <a:lnTo>
                    <a:pt x="2475" y="16990"/>
                  </a:lnTo>
                  <a:cubicBezTo>
                    <a:pt x="3320" y="18740"/>
                    <a:pt x="2928" y="20853"/>
                    <a:pt x="1510" y="22211"/>
                  </a:cubicBezTo>
                  <a:lnTo>
                    <a:pt x="966" y="25168"/>
                  </a:lnTo>
                  <a:cubicBezTo>
                    <a:pt x="574" y="25168"/>
                    <a:pt x="242" y="25440"/>
                    <a:pt x="182" y="25802"/>
                  </a:cubicBezTo>
                  <a:cubicBezTo>
                    <a:pt x="182" y="25862"/>
                    <a:pt x="182" y="25923"/>
                    <a:pt x="182" y="25953"/>
                  </a:cubicBezTo>
                  <a:cubicBezTo>
                    <a:pt x="182" y="26285"/>
                    <a:pt x="363" y="26586"/>
                    <a:pt x="695" y="26707"/>
                  </a:cubicBezTo>
                  <a:lnTo>
                    <a:pt x="1" y="30419"/>
                  </a:lnTo>
                  <a:lnTo>
                    <a:pt x="4980" y="31324"/>
                  </a:lnTo>
                  <a:lnTo>
                    <a:pt x="5674" y="27643"/>
                  </a:lnTo>
                  <a:cubicBezTo>
                    <a:pt x="6066" y="27643"/>
                    <a:pt x="6398" y="27341"/>
                    <a:pt x="6459" y="26979"/>
                  </a:cubicBezTo>
                  <a:cubicBezTo>
                    <a:pt x="6459" y="26918"/>
                    <a:pt x="6459" y="26888"/>
                    <a:pt x="6459" y="26828"/>
                  </a:cubicBezTo>
                  <a:cubicBezTo>
                    <a:pt x="6459" y="26496"/>
                    <a:pt x="6247" y="26194"/>
                    <a:pt x="5946" y="26073"/>
                  </a:cubicBezTo>
                  <a:lnTo>
                    <a:pt x="6489" y="23146"/>
                  </a:lnTo>
                  <a:cubicBezTo>
                    <a:pt x="5644" y="21366"/>
                    <a:pt x="6036" y="19253"/>
                    <a:pt x="7455" y="17895"/>
                  </a:cubicBezTo>
                  <a:lnTo>
                    <a:pt x="7726" y="16477"/>
                  </a:lnTo>
                  <a:cubicBezTo>
                    <a:pt x="8058" y="16477"/>
                    <a:pt x="8360" y="16266"/>
                    <a:pt x="8481" y="15964"/>
                  </a:cubicBezTo>
                  <a:cubicBezTo>
                    <a:pt x="8631" y="15542"/>
                    <a:pt x="8420" y="15089"/>
                    <a:pt x="8028" y="14908"/>
                  </a:cubicBezTo>
                  <a:lnTo>
                    <a:pt x="8360" y="13067"/>
                  </a:lnTo>
                  <a:cubicBezTo>
                    <a:pt x="8209" y="12735"/>
                    <a:pt x="8088" y="12403"/>
                    <a:pt x="7998" y="12071"/>
                  </a:cubicBezTo>
                  <a:cubicBezTo>
                    <a:pt x="7877" y="11468"/>
                    <a:pt x="7877" y="10864"/>
                    <a:pt x="7968" y="10291"/>
                  </a:cubicBezTo>
                  <a:cubicBezTo>
                    <a:pt x="8149" y="9325"/>
                    <a:pt x="8631" y="8450"/>
                    <a:pt x="9326" y="7816"/>
                  </a:cubicBezTo>
                  <a:lnTo>
                    <a:pt x="9718" y="5764"/>
                  </a:lnTo>
                  <a:cubicBezTo>
                    <a:pt x="10080" y="5764"/>
                    <a:pt x="10412" y="5493"/>
                    <a:pt x="10502" y="5100"/>
                  </a:cubicBezTo>
                  <a:cubicBezTo>
                    <a:pt x="10563" y="4738"/>
                    <a:pt x="10352" y="4346"/>
                    <a:pt x="9989" y="4195"/>
                  </a:cubicBezTo>
                  <a:lnTo>
                    <a:pt x="10352" y="2264"/>
                  </a:lnTo>
                  <a:lnTo>
                    <a:pt x="10593" y="936"/>
                  </a:lnTo>
                  <a:lnTo>
                    <a:pt x="561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8"/>
            <p:cNvSpPr/>
            <p:nvPr/>
          </p:nvSpPr>
          <p:spPr>
            <a:xfrm>
              <a:off x="7382923" y="3125735"/>
              <a:ext cx="950736" cy="302707"/>
            </a:xfrm>
            <a:custGeom>
              <a:avLst/>
              <a:gdLst/>
              <a:ahLst/>
              <a:cxnLst/>
              <a:rect l="l" t="t" r="r" b="b"/>
              <a:pathLst>
                <a:path w="45780" h="14576" extrusionOk="0">
                  <a:moveTo>
                    <a:pt x="1993" y="0"/>
                  </a:moveTo>
                  <a:cubicBezTo>
                    <a:pt x="1057" y="0"/>
                    <a:pt x="272" y="664"/>
                    <a:pt x="91" y="1570"/>
                  </a:cubicBezTo>
                  <a:cubicBezTo>
                    <a:pt x="31" y="1992"/>
                    <a:pt x="1" y="2414"/>
                    <a:pt x="31" y="2837"/>
                  </a:cubicBezTo>
                  <a:cubicBezTo>
                    <a:pt x="212" y="4949"/>
                    <a:pt x="1781" y="6669"/>
                    <a:pt x="3863" y="7062"/>
                  </a:cubicBezTo>
                  <a:lnTo>
                    <a:pt x="41253" y="13972"/>
                  </a:lnTo>
                  <a:lnTo>
                    <a:pt x="44572" y="14576"/>
                  </a:lnTo>
                  <a:lnTo>
                    <a:pt x="45779" y="8088"/>
                  </a:lnTo>
                  <a:lnTo>
                    <a:pt x="2355" y="31"/>
                  </a:lnTo>
                  <a:cubicBezTo>
                    <a:pt x="2234" y="0"/>
                    <a:pt x="2113" y="0"/>
                    <a:pt x="1993"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8"/>
            <p:cNvSpPr/>
            <p:nvPr/>
          </p:nvSpPr>
          <p:spPr>
            <a:xfrm>
              <a:off x="8040962" y="2030810"/>
              <a:ext cx="728877" cy="1912791"/>
            </a:xfrm>
            <a:custGeom>
              <a:avLst/>
              <a:gdLst/>
              <a:ahLst/>
              <a:cxnLst/>
              <a:rect l="l" t="t" r="r" b="b"/>
              <a:pathLst>
                <a:path w="35097" h="92105" extrusionOk="0">
                  <a:moveTo>
                    <a:pt x="31281" y="1"/>
                  </a:moveTo>
                  <a:cubicBezTo>
                    <a:pt x="30764" y="1"/>
                    <a:pt x="30234" y="108"/>
                    <a:pt x="29755" y="336"/>
                  </a:cubicBezTo>
                  <a:cubicBezTo>
                    <a:pt x="28065" y="1151"/>
                    <a:pt x="27371" y="3203"/>
                    <a:pt x="28186" y="4893"/>
                  </a:cubicBezTo>
                  <a:lnTo>
                    <a:pt x="27945" y="5466"/>
                  </a:lnTo>
                  <a:lnTo>
                    <a:pt x="27492" y="5315"/>
                  </a:lnTo>
                  <a:cubicBezTo>
                    <a:pt x="27402" y="5287"/>
                    <a:pt x="27309" y="5273"/>
                    <a:pt x="27217" y="5273"/>
                  </a:cubicBezTo>
                  <a:cubicBezTo>
                    <a:pt x="26819" y="5273"/>
                    <a:pt x="26438" y="5526"/>
                    <a:pt x="26315" y="5919"/>
                  </a:cubicBezTo>
                  <a:cubicBezTo>
                    <a:pt x="26164" y="6432"/>
                    <a:pt x="26406" y="6975"/>
                    <a:pt x="26919" y="7126"/>
                  </a:cubicBezTo>
                  <a:lnTo>
                    <a:pt x="27371" y="7277"/>
                  </a:lnTo>
                  <a:lnTo>
                    <a:pt x="26738" y="9178"/>
                  </a:lnTo>
                  <a:cubicBezTo>
                    <a:pt x="26345" y="9208"/>
                    <a:pt x="25953" y="9389"/>
                    <a:pt x="25681" y="9721"/>
                  </a:cubicBezTo>
                  <a:cubicBezTo>
                    <a:pt x="25138" y="10355"/>
                    <a:pt x="25199" y="11350"/>
                    <a:pt x="25832" y="11894"/>
                  </a:cubicBezTo>
                  <a:lnTo>
                    <a:pt x="25229" y="13795"/>
                  </a:lnTo>
                  <a:lnTo>
                    <a:pt x="24897" y="13674"/>
                  </a:lnTo>
                  <a:cubicBezTo>
                    <a:pt x="24867" y="13674"/>
                    <a:pt x="24836" y="13674"/>
                    <a:pt x="24806" y="13644"/>
                  </a:cubicBezTo>
                  <a:cubicBezTo>
                    <a:pt x="24729" y="13625"/>
                    <a:pt x="24652" y="13615"/>
                    <a:pt x="24576" y="13615"/>
                  </a:cubicBezTo>
                  <a:cubicBezTo>
                    <a:pt x="24178" y="13615"/>
                    <a:pt x="23821" y="13872"/>
                    <a:pt x="23720" y="14278"/>
                  </a:cubicBezTo>
                  <a:cubicBezTo>
                    <a:pt x="23569" y="14760"/>
                    <a:pt x="23871" y="15243"/>
                    <a:pt x="24354" y="15364"/>
                  </a:cubicBezTo>
                  <a:lnTo>
                    <a:pt x="24655" y="15485"/>
                  </a:lnTo>
                  <a:lnTo>
                    <a:pt x="91" y="90324"/>
                  </a:lnTo>
                  <a:lnTo>
                    <a:pt x="1" y="90565"/>
                  </a:lnTo>
                  <a:lnTo>
                    <a:pt x="4708" y="92104"/>
                  </a:lnTo>
                  <a:lnTo>
                    <a:pt x="29333" y="17024"/>
                  </a:lnTo>
                  <a:lnTo>
                    <a:pt x="29665" y="17144"/>
                  </a:lnTo>
                  <a:lnTo>
                    <a:pt x="29725" y="17144"/>
                  </a:lnTo>
                  <a:cubicBezTo>
                    <a:pt x="29816" y="17173"/>
                    <a:pt x="29906" y="17186"/>
                    <a:pt x="29994" y="17186"/>
                  </a:cubicBezTo>
                  <a:cubicBezTo>
                    <a:pt x="30377" y="17186"/>
                    <a:pt x="30719" y="16933"/>
                    <a:pt x="30842" y="16541"/>
                  </a:cubicBezTo>
                  <a:cubicBezTo>
                    <a:pt x="30962" y="16058"/>
                    <a:pt x="30691" y="15575"/>
                    <a:pt x="30238" y="15424"/>
                  </a:cubicBezTo>
                  <a:lnTo>
                    <a:pt x="29906" y="15334"/>
                  </a:lnTo>
                  <a:lnTo>
                    <a:pt x="30510" y="13433"/>
                  </a:lnTo>
                  <a:cubicBezTo>
                    <a:pt x="30932" y="13403"/>
                    <a:pt x="31324" y="13221"/>
                    <a:pt x="31566" y="12920"/>
                  </a:cubicBezTo>
                  <a:cubicBezTo>
                    <a:pt x="32139" y="12256"/>
                    <a:pt x="32079" y="11290"/>
                    <a:pt x="31415" y="10717"/>
                  </a:cubicBezTo>
                  <a:lnTo>
                    <a:pt x="32049" y="8816"/>
                  </a:lnTo>
                  <a:lnTo>
                    <a:pt x="32501" y="8966"/>
                  </a:lnTo>
                  <a:cubicBezTo>
                    <a:pt x="32592" y="8995"/>
                    <a:pt x="32684" y="9008"/>
                    <a:pt x="32776" y="9008"/>
                  </a:cubicBezTo>
                  <a:cubicBezTo>
                    <a:pt x="33174" y="9008"/>
                    <a:pt x="33556" y="8755"/>
                    <a:pt x="33678" y="8363"/>
                  </a:cubicBezTo>
                  <a:cubicBezTo>
                    <a:pt x="33859" y="7850"/>
                    <a:pt x="33588" y="7337"/>
                    <a:pt x="33075" y="7156"/>
                  </a:cubicBezTo>
                  <a:lnTo>
                    <a:pt x="32652" y="7035"/>
                  </a:lnTo>
                  <a:lnTo>
                    <a:pt x="32833" y="6432"/>
                  </a:lnTo>
                  <a:lnTo>
                    <a:pt x="32863" y="6432"/>
                  </a:lnTo>
                  <a:cubicBezTo>
                    <a:pt x="33678" y="6009"/>
                    <a:pt x="34282" y="5285"/>
                    <a:pt x="34553" y="4440"/>
                  </a:cubicBezTo>
                  <a:cubicBezTo>
                    <a:pt x="35097" y="2629"/>
                    <a:pt x="34101" y="728"/>
                    <a:pt x="32320" y="185"/>
                  </a:cubicBezTo>
                  <a:cubicBezTo>
                    <a:pt x="32139" y="125"/>
                    <a:pt x="31958" y="64"/>
                    <a:pt x="31777" y="34"/>
                  </a:cubicBezTo>
                  <a:cubicBezTo>
                    <a:pt x="31614" y="12"/>
                    <a:pt x="31448" y="1"/>
                    <a:pt x="3128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8"/>
            <p:cNvSpPr/>
            <p:nvPr/>
          </p:nvSpPr>
          <p:spPr>
            <a:xfrm>
              <a:off x="7171115" y="3731274"/>
              <a:ext cx="1043463" cy="308875"/>
            </a:xfrm>
            <a:custGeom>
              <a:avLst/>
              <a:gdLst/>
              <a:ahLst/>
              <a:cxnLst/>
              <a:rect l="l" t="t" r="r" b="b"/>
              <a:pathLst>
                <a:path w="50245" h="14873" extrusionOk="0">
                  <a:moveTo>
                    <a:pt x="2377" y="1"/>
                  </a:moveTo>
                  <a:cubicBezTo>
                    <a:pt x="1577" y="1"/>
                    <a:pt x="860" y="570"/>
                    <a:pt x="724" y="1382"/>
                  </a:cubicBezTo>
                  <a:lnTo>
                    <a:pt x="422" y="3041"/>
                  </a:lnTo>
                  <a:lnTo>
                    <a:pt x="151" y="4369"/>
                  </a:lnTo>
                  <a:cubicBezTo>
                    <a:pt x="0" y="5274"/>
                    <a:pt x="604" y="6150"/>
                    <a:pt x="1509" y="6331"/>
                  </a:cubicBezTo>
                  <a:lnTo>
                    <a:pt x="47559" y="14841"/>
                  </a:lnTo>
                  <a:cubicBezTo>
                    <a:pt x="47667" y="14862"/>
                    <a:pt x="47775" y="14873"/>
                    <a:pt x="47882" y="14873"/>
                  </a:cubicBezTo>
                  <a:cubicBezTo>
                    <a:pt x="48664" y="14873"/>
                    <a:pt x="49361" y="14310"/>
                    <a:pt x="49520" y="13513"/>
                  </a:cubicBezTo>
                  <a:lnTo>
                    <a:pt x="49943" y="11219"/>
                  </a:lnTo>
                  <a:lnTo>
                    <a:pt x="50064" y="10525"/>
                  </a:lnTo>
                  <a:cubicBezTo>
                    <a:pt x="50064" y="10495"/>
                    <a:pt x="50064" y="10495"/>
                    <a:pt x="50064" y="10495"/>
                  </a:cubicBezTo>
                  <a:cubicBezTo>
                    <a:pt x="50245" y="9590"/>
                    <a:pt x="49641" y="8745"/>
                    <a:pt x="48736" y="8564"/>
                  </a:cubicBezTo>
                  <a:lnTo>
                    <a:pt x="2656" y="24"/>
                  </a:lnTo>
                  <a:cubicBezTo>
                    <a:pt x="2562" y="8"/>
                    <a:pt x="2469" y="1"/>
                    <a:pt x="2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8"/>
            <p:cNvSpPr/>
            <p:nvPr/>
          </p:nvSpPr>
          <p:spPr>
            <a:xfrm>
              <a:off x="7171115" y="3728615"/>
              <a:ext cx="1043463" cy="314628"/>
            </a:xfrm>
            <a:custGeom>
              <a:avLst/>
              <a:gdLst/>
              <a:ahLst/>
              <a:cxnLst/>
              <a:rect l="l" t="t" r="r" b="b"/>
              <a:pathLst>
                <a:path w="50245" h="15150" fill="none" extrusionOk="0">
                  <a:moveTo>
                    <a:pt x="50064" y="10653"/>
                  </a:moveTo>
                  <a:lnTo>
                    <a:pt x="49943" y="11347"/>
                  </a:lnTo>
                  <a:lnTo>
                    <a:pt x="49520" y="13641"/>
                  </a:lnTo>
                  <a:cubicBezTo>
                    <a:pt x="49339" y="14546"/>
                    <a:pt x="48464" y="15150"/>
                    <a:pt x="47559" y="14969"/>
                  </a:cubicBezTo>
                  <a:lnTo>
                    <a:pt x="1509" y="6459"/>
                  </a:lnTo>
                  <a:cubicBezTo>
                    <a:pt x="604" y="6278"/>
                    <a:pt x="0" y="5402"/>
                    <a:pt x="151" y="4497"/>
                  </a:cubicBezTo>
                  <a:cubicBezTo>
                    <a:pt x="151" y="4497"/>
                    <a:pt x="151" y="4497"/>
                    <a:pt x="151" y="4497"/>
                  </a:cubicBezTo>
                  <a:lnTo>
                    <a:pt x="422" y="3169"/>
                  </a:lnTo>
                  <a:lnTo>
                    <a:pt x="724" y="1510"/>
                  </a:lnTo>
                  <a:cubicBezTo>
                    <a:pt x="875" y="604"/>
                    <a:pt x="1750" y="1"/>
                    <a:pt x="2656" y="152"/>
                  </a:cubicBezTo>
                  <a:cubicBezTo>
                    <a:pt x="2656" y="152"/>
                    <a:pt x="2656" y="152"/>
                    <a:pt x="2656" y="152"/>
                  </a:cubicBezTo>
                  <a:lnTo>
                    <a:pt x="48736" y="8692"/>
                  </a:lnTo>
                  <a:cubicBezTo>
                    <a:pt x="49641" y="8873"/>
                    <a:pt x="50245" y="9718"/>
                    <a:pt x="50064" y="10623"/>
                  </a:cubicBezTo>
                  <a:cubicBezTo>
                    <a:pt x="50064" y="10623"/>
                    <a:pt x="50064" y="10623"/>
                    <a:pt x="50064" y="10653"/>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8"/>
            <p:cNvSpPr/>
            <p:nvPr/>
          </p:nvSpPr>
          <p:spPr>
            <a:xfrm>
              <a:off x="7652433" y="833855"/>
              <a:ext cx="1089450" cy="348874"/>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8"/>
            <p:cNvSpPr/>
            <p:nvPr/>
          </p:nvSpPr>
          <p:spPr>
            <a:xfrm>
              <a:off x="7693851" y="414395"/>
              <a:ext cx="93231" cy="93173"/>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 name="Google Shape;1522;p78"/>
            <p:cNvGrpSpPr/>
            <p:nvPr/>
          </p:nvGrpSpPr>
          <p:grpSpPr>
            <a:xfrm>
              <a:off x="6470221" y="1395885"/>
              <a:ext cx="93234" cy="93234"/>
              <a:chOff x="7812545" y="194375"/>
              <a:chExt cx="105457" cy="105457"/>
            </a:xfrm>
          </p:grpSpPr>
          <p:sp>
            <p:nvSpPr>
              <p:cNvPr id="1523" name="Google Shape;1523;p78"/>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8"/>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8"/>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8"/>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7" name="Google Shape;1527;p78"/>
          <p:cNvSpPr txBox="1">
            <a:spLocks noGrp="1"/>
          </p:cNvSpPr>
          <p:nvPr>
            <p:ph type="title"/>
          </p:nvPr>
        </p:nvSpPr>
        <p:spPr>
          <a:xfrm>
            <a:off x="711657" y="366451"/>
            <a:ext cx="7772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EXISTING SYSTEMS</a:t>
            </a:r>
            <a:endParaRPr dirty="0">
              <a:solidFill>
                <a:schemeClr val="accent2"/>
              </a:solidFill>
            </a:endParaRPr>
          </a:p>
        </p:txBody>
      </p:sp>
      <p:sp>
        <p:nvSpPr>
          <p:cNvPr id="1528" name="Google Shape;1528;p78"/>
          <p:cNvSpPr txBox="1">
            <a:spLocks noGrp="1"/>
          </p:cNvSpPr>
          <p:nvPr>
            <p:ph type="subTitle" idx="1"/>
          </p:nvPr>
        </p:nvSpPr>
        <p:spPr>
          <a:xfrm>
            <a:off x="433846" y="1084098"/>
            <a:ext cx="5923800" cy="3559849"/>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a:solidFill>
                  <a:srgbClr val="2D5C3F"/>
                </a:solidFill>
                <a:latin typeface="Open Sans"/>
                <a:ea typeface="Open Sans"/>
                <a:cs typeface="Open Sans"/>
                <a:sym typeface="Open Sans"/>
              </a:rPr>
              <a:t>SVM methods were used along with kernel functions, and a few other methods like K Nearest Neighbours are used to identify a pattern among people suffering from dementia.</a:t>
            </a:r>
            <a:endParaRPr dirty="0">
              <a:solidFill>
                <a:srgbClr val="2D5C3F"/>
              </a:solidFill>
              <a:latin typeface="Open Sans"/>
              <a:ea typeface="Open Sans"/>
              <a:cs typeface="Open Sans"/>
              <a:sym typeface="Open Sans"/>
            </a:endParaRPr>
          </a:p>
          <a:p>
            <a:pPr marL="0" lvl="0" indent="0" algn="just" rtl="0">
              <a:spcBef>
                <a:spcPts val="0"/>
              </a:spcBef>
              <a:spcAft>
                <a:spcPts val="0"/>
              </a:spcAft>
              <a:buNone/>
            </a:pPr>
            <a:endParaRPr dirty="0">
              <a:solidFill>
                <a:srgbClr val="2D5C3F"/>
              </a:solidFill>
              <a:latin typeface="Open Sans"/>
              <a:ea typeface="Open Sans"/>
              <a:cs typeface="Open Sans"/>
              <a:sym typeface="Open Sans"/>
            </a:endParaRPr>
          </a:p>
          <a:p>
            <a:pPr marL="0" lvl="0" indent="0" algn="just" rtl="0">
              <a:spcBef>
                <a:spcPts val="0"/>
              </a:spcBef>
              <a:spcAft>
                <a:spcPts val="0"/>
              </a:spcAft>
              <a:buNone/>
            </a:pPr>
            <a:r>
              <a:rPr lang="en" dirty="0">
                <a:solidFill>
                  <a:srgbClr val="2D5C3F"/>
                </a:solidFill>
                <a:latin typeface="Open Sans"/>
                <a:ea typeface="Open Sans"/>
                <a:cs typeface="Open Sans"/>
                <a:sym typeface="Open Sans"/>
              </a:rPr>
              <a:t>SVM came close in separating the data points using a hyperplane thus solving the problem of multiclass classification but there was a decline in accuracy while predicting the outcome finally.</a:t>
            </a:r>
            <a:endParaRPr dirty="0">
              <a:solidFill>
                <a:srgbClr val="2D5C3F"/>
              </a:solidFill>
              <a:latin typeface="Open Sans"/>
              <a:ea typeface="Open Sans"/>
              <a:cs typeface="Open Sans"/>
              <a:sym typeface="Open Sans"/>
            </a:endParaRPr>
          </a:p>
          <a:p>
            <a:pPr marL="0" lvl="0" indent="0" algn="just" rtl="0">
              <a:spcBef>
                <a:spcPts val="0"/>
              </a:spcBef>
              <a:spcAft>
                <a:spcPts val="0"/>
              </a:spcAft>
              <a:buNone/>
            </a:pPr>
            <a:endParaRPr dirty="0">
              <a:solidFill>
                <a:srgbClr val="2D5C3F"/>
              </a:solidFill>
              <a:latin typeface="Open Sans"/>
              <a:ea typeface="Open Sans"/>
              <a:cs typeface="Open Sans"/>
              <a:sym typeface="Open Sans"/>
            </a:endParaRPr>
          </a:p>
          <a:p>
            <a:pPr marL="0" lvl="0" indent="0" algn="just" rtl="0">
              <a:spcBef>
                <a:spcPts val="0"/>
              </a:spcBef>
              <a:spcAft>
                <a:spcPts val="0"/>
              </a:spcAft>
              <a:buNone/>
            </a:pPr>
            <a:r>
              <a:rPr lang="en" dirty="0">
                <a:solidFill>
                  <a:srgbClr val="2D5C3F"/>
                </a:solidFill>
                <a:latin typeface="Open Sans"/>
                <a:ea typeface="Open Sans"/>
                <a:cs typeface="Open Sans"/>
                <a:sym typeface="Open Sans"/>
              </a:rPr>
              <a:t>Later, KNN was used to overcome the "quantifiability of the stages in dementia" with radial functions, but the following method had issues with the size of the dataset being too small or too large leading to inaccuracy or vastly increasing the time consumed. </a:t>
            </a:r>
          </a:p>
          <a:p>
            <a:pPr marL="0" lvl="0" indent="0" algn="just" rtl="0">
              <a:spcBef>
                <a:spcPts val="0"/>
              </a:spcBef>
              <a:spcAft>
                <a:spcPts val="0"/>
              </a:spcAft>
              <a:buNone/>
            </a:pPr>
            <a:endParaRPr lang="en" dirty="0">
              <a:solidFill>
                <a:srgbClr val="2D5C3F"/>
              </a:solidFill>
              <a:latin typeface="Open Sans"/>
              <a:ea typeface="Open Sans"/>
              <a:cs typeface="Open Sans"/>
              <a:sym typeface="Open Sans"/>
            </a:endParaRPr>
          </a:p>
          <a:p>
            <a:pPr marL="0" lvl="0" indent="0" algn="just" rtl="0">
              <a:spcBef>
                <a:spcPts val="0"/>
              </a:spcBef>
              <a:spcAft>
                <a:spcPts val="0"/>
              </a:spcAft>
              <a:buNone/>
            </a:pPr>
            <a:r>
              <a:rPr lang="en-US" dirty="0">
                <a:solidFill>
                  <a:srgbClr val="2D5C3F"/>
                </a:solidFill>
                <a:latin typeface="Open Sans"/>
                <a:ea typeface="Open Sans"/>
                <a:cs typeface="Open Sans"/>
                <a:sym typeface="Open Sans"/>
              </a:rPr>
              <a:t>Although there are some decent systems that detect dementia and provide informative articles, there is no application that brings all the services together - from detecting to providing assistance to the affected ones.</a:t>
            </a:r>
            <a:endParaRPr dirty="0">
              <a:solidFill>
                <a:srgbClr val="2D5C3F"/>
              </a:solidFill>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76"/>
          <p:cNvGrpSpPr/>
          <p:nvPr/>
        </p:nvGrpSpPr>
        <p:grpSpPr>
          <a:xfrm>
            <a:off x="-58783" y="804138"/>
            <a:ext cx="3490079" cy="4391794"/>
            <a:chOff x="-58783" y="804138"/>
            <a:chExt cx="3490079" cy="4391794"/>
          </a:xfrm>
        </p:grpSpPr>
        <p:sp>
          <p:nvSpPr>
            <p:cNvPr id="1395" name="Google Shape;1395;p76"/>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76"/>
            <p:cNvGrpSpPr/>
            <p:nvPr/>
          </p:nvGrpSpPr>
          <p:grpSpPr>
            <a:xfrm>
              <a:off x="-58783" y="2046648"/>
              <a:ext cx="3490079" cy="3149284"/>
              <a:chOff x="-5" y="2079100"/>
              <a:chExt cx="3396010" cy="3064400"/>
            </a:xfrm>
          </p:grpSpPr>
          <p:sp>
            <p:nvSpPr>
              <p:cNvPr id="1397" name="Google Shape;1397;p76"/>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6"/>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76"/>
          <p:cNvSpPr/>
          <p:nvPr/>
        </p:nvSpPr>
        <p:spPr>
          <a:xfrm>
            <a:off x="3489943" y="889151"/>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txBox="1">
            <a:spLocks noGrp="1"/>
          </p:cNvSpPr>
          <p:nvPr>
            <p:ph type="title"/>
          </p:nvPr>
        </p:nvSpPr>
        <p:spPr>
          <a:xfrm>
            <a:off x="3920951" y="2223325"/>
            <a:ext cx="4711545"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PROPOSED SYSTEM</a:t>
            </a:r>
          </a:p>
        </p:txBody>
      </p:sp>
      <p:sp>
        <p:nvSpPr>
          <p:cNvPr id="1426" name="Google Shape;1426;p76"/>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Tree>
    <p:extLst>
      <p:ext uri="{BB962C8B-B14F-4D97-AF65-F5344CB8AC3E}">
        <p14:creationId xmlns:p14="http://schemas.microsoft.com/office/powerpoint/2010/main" val="30614680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30"/>
        <p:cNvGrpSpPr/>
        <p:nvPr/>
      </p:nvGrpSpPr>
      <p:grpSpPr>
        <a:xfrm>
          <a:off x="0" y="0"/>
          <a:ext cx="0" cy="0"/>
          <a:chOff x="0" y="0"/>
          <a:chExt cx="0" cy="0"/>
        </a:xfrm>
      </p:grpSpPr>
      <p:grpSp>
        <p:nvGrpSpPr>
          <p:cNvPr id="1431" name="Google Shape;1431;p77"/>
          <p:cNvGrpSpPr/>
          <p:nvPr/>
        </p:nvGrpSpPr>
        <p:grpSpPr>
          <a:xfrm>
            <a:off x="5751819" y="414395"/>
            <a:ext cx="3792810" cy="4825026"/>
            <a:chOff x="5751819" y="414395"/>
            <a:chExt cx="3792810" cy="4825026"/>
          </a:xfrm>
        </p:grpSpPr>
        <p:sp>
          <p:nvSpPr>
            <p:cNvPr id="1432" name="Google Shape;1432;p77"/>
            <p:cNvSpPr/>
            <p:nvPr/>
          </p:nvSpPr>
          <p:spPr>
            <a:xfrm>
              <a:off x="5751819" y="2073686"/>
              <a:ext cx="3792810" cy="3165735"/>
            </a:xfrm>
            <a:custGeom>
              <a:avLst/>
              <a:gdLst/>
              <a:ahLst/>
              <a:cxnLst/>
              <a:rect l="l" t="t" r="r" b="b"/>
              <a:pathLst>
                <a:path w="182632" h="152437" extrusionOk="0">
                  <a:moveTo>
                    <a:pt x="116533" y="0"/>
                  </a:moveTo>
                  <a:cubicBezTo>
                    <a:pt x="104631" y="0"/>
                    <a:pt x="95201" y="9686"/>
                    <a:pt x="91195" y="26538"/>
                  </a:cubicBezTo>
                  <a:cubicBezTo>
                    <a:pt x="83289" y="59642"/>
                    <a:pt x="41735" y="35289"/>
                    <a:pt x="20852" y="70778"/>
                  </a:cubicBezTo>
                  <a:cubicBezTo>
                    <a:pt x="0" y="106266"/>
                    <a:pt x="33708" y="152437"/>
                    <a:pt x="33708" y="152437"/>
                  </a:cubicBezTo>
                  <a:lnTo>
                    <a:pt x="161628" y="152437"/>
                  </a:lnTo>
                  <a:cubicBezTo>
                    <a:pt x="176113" y="128386"/>
                    <a:pt x="182631" y="70808"/>
                    <a:pt x="155291" y="29405"/>
                  </a:cubicBezTo>
                  <a:cubicBezTo>
                    <a:pt x="141841" y="9044"/>
                    <a:pt x="128033" y="0"/>
                    <a:pt x="1165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7"/>
            <p:cNvSpPr/>
            <p:nvPr/>
          </p:nvSpPr>
          <p:spPr>
            <a:xfrm>
              <a:off x="6610829" y="1636061"/>
              <a:ext cx="115966" cy="1366232"/>
            </a:xfrm>
            <a:custGeom>
              <a:avLst/>
              <a:gdLst/>
              <a:ahLst/>
              <a:cxnLst/>
              <a:rect l="l" t="t" r="r" b="b"/>
              <a:pathLst>
                <a:path w="5584" h="65787" fill="none" extrusionOk="0">
                  <a:moveTo>
                    <a:pt x="1" y="65786"/>
                  </a:moveTo>
                  <a:lnTo>
                    <a:pt x="1" y="0"/>
                  </a:lnTo>
                  <a:lnTo>
                    <a:pt x="558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7"/>
            <p:cNvSpPr/>
            <p:nvPr/>
          </p:nvSpPr>
          <p:spPr>
            <a:xfrm>
              <a:off x="6610829" y="1636061"/>
              <a:ext cx="1614403" cy="1764822"/>
            </a:xfrm>
            <a:custGeom>
              <a:avLst/>
              <a:gdLst/>
              <a:ahLst/>
              <a:cxnLst/>
              <a:rect l="l" t="t" r="r" b="b"/>
              <a:pathLst>
                <a:path w="77737" h="84980" fill="none" extrusionOk="0">
                  <a:moveTo>
                    <a:pt x="19978" y="0"/>
                  </a:moveTo>
                  <a:lnTo>
                    <a:pt x="77737" y="0"/>
                  </a:lnTo>
                  <a:lnTo>
                    <a:pt x="77737" y="84979"/>
                  </a:lnTo>
                  <a:lnTo>
                    <a:pt x="1" y="849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7"/>
            <p:cNvSpPr/>
            <p:nvPr/>
          </p:nvSpPr>
          <p:spPr>
            <a:xfrm>
              <a:off x="6879062" y="1636061"/>
              <a:ext cx="105312" cy="21"/>
            </a:xfrm>
            <a:custGeom>
              <a:avLst/>
              <a:gdLst/>
              <a:ahLst/>
              <a:cxnLst/>
              <a:rect l="l" t="t" r="r" b="b"/>
              <a:pathLst>
                <a:path w="5071" h="1" fill="none" extrusionOk="0">
                  <a:moveTo>
                    <a:pt x="1" y="0"/>
                  </a:moveTo>
                  <a:lnTo>
                    <a:pt x="507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7"/>
            <p:cNvSpPr/>
            <p:nvPr/>
          </p:nvSpPr>
          <p:spPr>
            <a:xfrm>
              <a:off x="6671615" y="1696225"/>
              <a:ext cx="1492830" cy="1643851"/>
            </a:xfrm>
            <a:custGeom>
              <a:avLst/>
              <a:gdLst/>
              <a:ahLst/>
              <a:cxnLst/>
              <a:rect l="l" t="t" r="r" b="b"/>
              <a:pathLst>
                <a:path w="71883" h="79155" fill="none" extrusionOk="0">
                  <a:moveTo>
                    <a:pt x="1" y="0"/>
                  </a:moveTo>
                  <a:lnTo>
                    <a:pt x="71883" y="0"/>
                  </a:lnTo>
                  <a:lnTo>
                    <a:pt x="71883" y="79155"/>
                  </a:lnTo>
                  <a:lnTo>
                    <a:pt x="1" y="791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7"/>
            <p:cNvSpPr/>
            <p:nvPr/>
          </p:nvSpPr>
          <p:spPr>
            <a:xfrm>
              <a:off x="6741186" y="1811526"/>
              <a:ext cx="1353688" cy="639888"/>
            </a:xfrm>
            <a:custGeom>
              <a:avLst/>
              <a:gdLst/>
              <a:ahLst/>
              <a:cxnLst/>
              <a:rect l="l" t="t" r="r" b="b"/>
              <a:pathLst>
                <a:path w="65183" h="30812" fill="none" extrusionOk="0">
                  <a:moveTo>
                    <a:pt x="65183" y="1"/>
                  </a:moveTo>
                  <a:lnTo>
                    <a:pt x="65183" y="30812"/>
                  </a:lnTo>
                  <a:lnTo>
                    <a:pt x="1" y="30812"/>
                  </a:lnTo>
                  <a:lnTo>
                    <a:pt x="1" y="2797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7"/>
            <p:cNvSpPr/>
            <p:nvPr/>
          </p:nvSpPr>
          <p:spPr>
            <a:xfrm>
              <a:off x="6741186" y="1760147"/>
              <a:ext cx="1353688" cy="495741"/>
            </a:xfrm>
            <a:custGeom>
              <a:avLst/>
              <a:gdLst/>
              <a:ahLst/>
              <a:cxnLst/>
              <a:rect l="l" t="t" r="r" b="b"/>
              <a:pathLst>
                <a:path w="65183" h="23871" fill="none" extrusionOk="0">
                  <a:moveTo>
                    <a:pt x="1" y="23870"/>
                  </a:moveTo>
                  <a:lnTo>
                    <a:pt x="1" y="0"/>
                  </a:lnTo>
                  <a:lnTo>
                    <a:pt x="6518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7"/>
            <p:cNvSpPr/>
            <p:nvPr/>
          </p:nvSpPr>
          <p:spPr>
            <a:xfrm>
              <a:off x="7866120" y="2518452"/>
              <a:ext cx="298325" cy="21"/>
            </a:xfrm>
            <a:custGeom>
              <a:avLst/>
              <a:gdLst/>
              <a:ahLst/>
              <a:cxnLst/>
              <a:rect l="l" t="t" r="r" b="b"/>
              <a:pathLst>
                <a:path w="14365" h="1" fill="none" extrusionOk="0">
                  <a:moveTo>
                    <a:pt x="0" y="1"/>
                  </a:moveTo>
                  <a:lnTo>
                    <a:pt x="14365" y="1"/>
                  </a:lnTo>
                </a:path>
              </a:pathLst>
            </a:custGeom>
            <a:noFill/>
            <a:ln w="98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7"/>
            <p:cNvSpPr/>
            <p:nvPr/>
          </p:nvSpPr>
          <p:spPr>
            <a:xfrm>
              <a:off x="6671615" y="2518452"/>
              <a:ext cx="1038479" cy="21"/>
            </a:xfrm>
            <a:custGeom>
              <a:avLst/>
              <a:gdLst/>
              <a:ahLst/>
              <a:cxnLst/>
              <a:rect l="l" t="t" r="r" b="b"/>
              <a:pathLst>
                <a:path w="50005" h="1" fill="none" extrusionOk="0">
                  <a:moveTo>
                    <a:pt x="1" y="1"/>
                  </a:moveTo>
                  <a:lnTo>
                    <a:pt x="50004"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7"/>
            <p:cNvSpPr/>
            <p:nvPr/>
          </p:nvSpPr>
          <p:spPr>
            <a:xfrm>
              <a:off x="6859935" y="4078319"/>
              <a:ext cx="397054" cy="253488"/>
            </a:xfrm>
            <a:custGeom>
              <a:avLst/>
              <a:gdLst/>
              <a:ahLst/>
              <a:cxnLst/>
              <a:rect l="l" t="t" r="r" b="b"/>
              <a:pathLst>
                <a:path w="19119" h="12206" extrusionOk="0">
                  <a:moveTo>
                    <a:pt x="11785" y="1"/>
                  </a:moveTo>
                  <a:cubicBezTo>
                    <a:pt x="11785" y="1"/>
                    <a:pt x="11755" y="3924"/>
                    <a:pt x="10035" y="4527"/>
                  </a:cubicBezTo>
                  <a:cubicBezTo>
                    <a:pt x="9812" y="4605"/>
                    <a:pt x="9543" y="4635"/>
                    <a:pt x="9237" y="4635"/>
                  </a:cubicBezTo>
                  <a:cubicBezTo>
                    <a:pt x="8277" y="4635"/>
                    <a:pt x="6965" y="4344"/>
                    <a:pt x="5656" y="4344"/>
                  </a:cubicBezTo>
                  <a:cubicBezTo>
                    <a:pt x="4156" y="4344"/>
                    <a:pt x="2660" y="4726"/>
                    <a:pt x="1706" y="6368"/>
                  </a:cubicBezTo>
                  <a:cubicBezTo>
                    <a:pt x="0" y="9236"/>
                    <a:pt x="10348" y="12206"/>
                    <a:pt x="15752" y="12206"/>
                  </a:cubicBezTo>
                  <a:cubicBezTo>
                    <a:pt x="16944" y="12206"/>
                    <a:pt x="17895" y="12061"/>
                    <a:pt x="18424" y="11739"/>
                  </a:cubicBezTo>
                  <a:cubicBezTo>
                    <a:pt x="18424" y="11739"/>
                    <a:pt x="19118" y="8541"/>
                    <a:pt x="18575" y="6127"/>
                  </a:cubicBezTo>
                  <a:cubicBezTo>
                    <a:pt x="18032" y="3682"/>
                    <a:pt x="18575" y="695"/>
                    <a:pt x="18575" y="695"/>
                  </a:cubicBezTo>
                  <a:lnTo>
                    <a:pt x="11785" y="1"/>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7"/>
            <p:cNvSpPr/>
            <p:nvPr/>
          </p:nvSpPr>
          <p:spPr>
            <a:xfrm>
              <a:off x="6696058" y="3210528"/>
              <a:ext cx="1079432" cy="937258"/>
            </a:xfrm>
            <a:custGeom>
              <a:avLst/>
              <a:gdLst/>
              <a:ahLst/>
              <a:cxnLst/>
              <a:rect l="l" t="t" r="r" b="b"/>
              <a:pathLst>
                <a:path w="51977" h="45131" extrusionOk="0">
                  <a:moveTo>
                    <a:pt x="27728" y="0"/>
                  </a:moveTo>
                  <a:cubicBezTo>
                    <a:pt x="23916" y="0"/>
                    <a:pt x="19299" y="765"/>
                    <a:pt x="14184" y="3160"/>
                  </a:cubicBezTo>
                  <a:cubicBezTo>
                    <a:pt x="1" y="9799"/>
                    <a:pt x="16387" y="42269"/>
                    <a:pt x="16387" y="42269"/>
                  </a:cubicBezTo>
                  <a:cubicBezTo>
                    <a:pt x="16387" y="42269"/>
                    <a:pt x="21715" y="45130"/>
                    <a:pt x="26614" y="45130"/>
                  </a:cubicBezTo>
                  <a:cubicBezTo>
                    <a:pt x="27626" y="45130"/>
                    <a:pt x="28620" y="45008"/>
                    <a:pt x="29544" y="44714"/>
                  </a:cubicBezTo>
                  <a:lnTo>
                    <a:pt x="28910" y="40308"/>
                  </a:lnTo>
                  <a:lnTo>
                    <a:pt x="27492" y="39523"/>
                  </a:lnTo>
                  <a:cubicBezTo>
                    <a:pt x="27492" y="39523"/>
                    <a:pt x="31898" y="37381"/>
                    <a:pt x="32562" y="28478"/>
                  </a:cubicBezTo>
                  <a:cubicBezTo>
                    <a:pt x="32562" y="28478"/>
                    <a:pt x="50065" y="31617"/>
                    <a:pt x="51030" y="31798"/>
                  </a:cubicBezTo>
                  <a:cubicBezTo>
                    <a:pt x="51033" y="31798"/>
                    <a:pt x="51036" y="31799"/>
                    <a:pt x="51039" y="31799"/>
                  </a:cubicBezTo>
                  <a:cubicBezTo>
                    <a:pt x="51976" y="31799"/>
                    <a:pt x="48676" y="1772"/>
                    <a:pt x="48676" y="1772"/>
                  </a:cubicBezTo>
                  <a:cubicBezTo>
                    <a:pt x="48676" y="1772"/>
                    <a:pt x="46073" y="1243"/>
                    <a:pt x="43439" y="1243"/>
                  </a:cubicBezTo>
                  <a:cubicBezTo>
                    <a:pt x="41580" y="1243"/>
                    <a:pt x="39704" y="1506"/>
                    <a:pt x="38718" y="2405"/>
                  </a:cubicBezTo>
                  <a:cubicBezTo>
                    <a:pt x="38718" y="2405"/>
                    <a:pt x="34487" y="0"/>
                    <a:pt x="2772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7"/>
            <p:cNvSpPr/>
            <p:nvPr/>
          </p:nvSpPr>
          <p:spPr>
            <a:xfrm>
              <a:off x="6696058" y="3138258"/>
              <a:ext cx="1079827" cy="1036589"/>
            </a:xfrm>
            <a:custGeom>
              <a:avLst/>
              <a:gdLst/>
              <a:ahLst/>
              <a:cxnLst/>
              <a:rect l="l" t="t" r="r" b="b"/>
              <a:pathLst>
                <a:path w="51996" h="49914" fill="none" extrusionOk="0">
                  <a:moveTo>
                    <a:pt x="48676" y="5252"/>
                  </a:moveTo>
                  <a:cubicBezTo>
                    <a:pt x="48676" y="5252"/>
                    <a:pt x="41102" y="3713"/>
                    <a:pt x="38718" y="5885"/>
                  </a:cubicBezTo>
                  <a:cubicBezTo>
                    <a:pt x="38718" y="5885"/>
                    <a:pt x="28367" y="1"/>
                    <a:pt x="14184" y="6640"/>
                  </a:cubicBezTo>
                  <a:cubicBezTo>
                    <a:pt x="1" y="13279"/>
                    <a:pt x="16387" y="45749"/>
                    <a:pt x="16387" y="45749"/>
                  </a:cubicBezTo>
                  <a:cubicBezTo>
                    <a:pt x="16387" y="45749"/>
                    <a:pt x="24142" y="49914"/>
                    <a:pt x="29544" y="48194"/>
                  </a:cubicBezTo>
                  <a:lnTo>
                    <a:pt x="28910" y="43788"/>
                  </a:lnTo>
                  <a:lnTo>
                    <a:pt x="27492" y="43003"/>
                  </a:lnTo>
                  <a:cubicBezTo>
                    <a:pt x="27492" y="43003"/>
                    <a:pt x="31898" y="40861"/>
                    <a:pt x="32562" y="31958"/>
                  </a:cubicBezTo>
                  <a:cubicBezTo>
                    <a:pt x="32562" y="31958"/>
                    <a:pt x="50065" y="35097"/>
                    <a:pt x="51030" y="35278"/>
                  </a:cubicBezTo>
                  <a:cubicBezTo>
                    <a:pt x="51996" y="35459"/>
                    <a:pt x="48676" y="5252"/>
                    <a:pt x="48676" y="5252"/>
                  </a:cubicBezTo>
                  <a:close/>
                </a:path>
              </a:pathLst>
            </a:custGeom>
            <a:noFill/>
            <a:ln w="98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7"/>
            <p:cNvSpPr/>
            <p:nvPr/>
          </p:nvSpPr>
          <p:spPr>
            <a:xfrm>
              <a:off x="7407989" y="2631884"/>
              <a:ext cx="664955" cy="605186"/>
            </a:xfrm>
            <a:custGeom>
              <a:avLst/>
              <a:gdLst/>
              <a:ahLst/>
              <a:cxnLst/>
              <a:rect l="l" t="t" r="r" b="b"/>
              <a:pathLst>
                <a:path w="32019" h="29141" extrusionOk="0">
                  <a:moveTo>
                    <a:pt x="26858" y="1"/>
                  </a:moveTo>
                  <a:cubicBezTo>
                    <a:pt x="26858" y="1"/>
                    <a:pt x="21064" y="3622"/>
                    <a:pt x="19405" y="6338"/>
                  </a:cubicBezTo>
                  <a:cubicBezTo>
                    <a:pt x="17715" y="9024"/>
                    <a:pt x="14848" y="14425"/>
                    <a:pt x="14848" y="14425"/>
                  </a:cubicBezTo>
                  <a:lnTo>
                    <a:pt x="6398" y="10985"/>
                  </a:lnTo>
                  <a:lnTo>
                    <a:pt x="1" y="15753"/>
                  </a:lnTo>
                  <a:cubicBezTo>
                    <a:pt x="1" y="15753"/>
                    <a:pt x="3803" y="28065"/>
                    <a:pt x="9416" y="29092"/>
                  </a:cubicBezTo>
                  <a:cubicBezTo>
                    <a:pt x="9597" y="29125"/>
                    <a:pt x="9790" y="29141"/>
                    <a:pt x="9993" y="29141"/>
                  </a:cubicBezTo>
                  <a:cubicBezTo>
                    <a:pt x="16083" y="29141"/>
                    <a:pt x="32019" y="14788"/>
                    <a:pt x="32019" y="14788"/>
                  </a:cubicBezTo>
                  <a:lnTo>
                    <a:pt x="2685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7"/>
            <p:cNvSpPr/>
            <p:nvPr/>
          </p:nvSpPr>
          <p:spPr>
            <a:xfrm>
              <a:off x="7394220" y="2443252"/>
              <a:ext cx="144147" cy="394209"/>
            </a:xfrm>
            <a:custGeom>
              <a:avLst/>
              <a:gdLst/>
              <a:ahLst/>
              <a:cxnLst/>
              <a:rect l="l" t="t" r="r" b="b"/>
              <a:pathLst>
                <a:path w="6941" h="18982" extrusionOk="0">
                  <a:moveTo>
                    <a:pt x="5975" y="0"/>
                  </a:moveTo>
                  <a:cubicBezTo>
                    <a:pt x="1660" y="12373"/>
                    <a:pt x="0" y="18982"/>
                    <a:pt x="0" y="18982"/>
                  </a:cubicBezTo>
                  <a:cubicBezTo>
                    <a:pt x="2324" y="14335"/>
                    <a:pt x="6941" y="272"/>
                    <a:pt x="6941" y="272"/>
                  </a:cubicBezTo>
                  <a:lnTo>
                    <a:pt x="5975" y="0"/>
                  </a:lnTo>
                  <a:close/>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7"/>
            <p:cNvSpPr/>
            <p:nvPr/>
          </p:nvSpPr>
          <p:spPr>
            <a:xfrm>
              <a:off x="7324649" y="2561689"/>
              <a:ext cx="408621" cy="88386"/>
            </a:xfrm>
            <a:custGeom>
              <a:avLst/>
              <a:gdLst/>
              <a:ahLst/>
              <a:cxnLst/>
              <a:rect l="l" t="t" r="r" b="b"/>
              <a:pathLst>
                <a:path w="19676" h="4256" extrusionOk="0">
                  <a:moveTo>
                    <a:pt x="19434" y="1"/>
                  </a:moveTo>
                  <a:cubicBezTo>
                    <a:pt x="6549" y="2415"/>
                    <a:pt x="0" y="4256"/>
                    <a:pt x="0" y="4256"/>
                  </a:cubicBezTo>
                  <a:cubicBezTo>
                    <a:pt x="5191" y="3984"/>
                    <a:pt x="19676" y="967"/>
                    <a:pt x="19676" y="967"/>
                  </a:cubicBezTo>
                  <a:lnTo>
                    <a:pt x="19434" y="1"/>
                  </a:lnTo>
                  <a:close/>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7"/>
            <p:cNvSpPr/>
            <p:nvPr/>
          </p:nvSpPr>
          <p:spPr>
            <a:xfrm>
              <a:off x="6908510" y="2582498"/>
              <a:ext cx="721359" cy="1360583"/>
            </a:xfrm>
            <a:custGeom>
              <a:avLst/>
              <a:gdLst/>
              <a:ahLst/>
              <a:cxnLst/>
              <a:rect l="l" t="t" r="r" b="b"/>
              <a:pathLst>
                <a:path w="34735" h="65515" extrusionOk="0">
                  <a:moveTo>
                    <a:pt x="29565" y="1"/>
                  </a:moveTo>
                  <a:cubicBezTo>
                    <a:pt x="28802" y="1"/>
                    <a:pt x="27854" y="1051"/>
                    <a:pt x="27854" y="1051"/>
                  </a:cubicBezTo>
                  <a:cubicBezTo>
                    <a:pt x="27854" y="1051"/>
                    <a:pt x="27166" y="1032"/>
                    <a:pt x="26337" y="1032"/>
                  </a:cubicBezTo>
                  <a:cubicBezTo>
                    <a:pt x="25369" y="1032"/>
                    <a:pt x="24207" y="1058"/>
                    <a:pt x="23720" y="1172"/>
                  </a:cubicBezTo>
                  <a:cubicBezTo>
                    <a:pt x="22784" y="1353"/>
                    <a:pt x="19767" y="6332"/>
                    <a:pt x="18801" y="12337"/>
                  </a:cubicBezTo>
                  <a:cubicBezTo>
                    <a:pt x="17835" y="18373"/>
                    <a:pt x="16568" y="21783"/>
                    <a:pt x="13339" y="23442"/>
                  </a:cubicBezTo>
                  <a:cubicBezTo>
                    <a:pt x="6127" y="27154"/>
                    <a:pt x="333" y="35393"/>
                    <a:pt x="2294" y="43631"/>
                  </a:cubicBezTo>
                  <a:cubicBezTo>
                    <a:pt x="4256" y="51869"/>
                    <a:pt x="1" y="61315"/>
                    <a:pt x="31" y="63125"/>
                  </a:cubicBezTo>
                  <a:cubicBezTo>
                    <a:pt x="77" y="64477"/>
                    <a:pt x="5337" y="65515"/>
                    <a:pt x="8701" y="65515"/>
                  </a:cubicBezTo>
                  <a:cubicBezTo>
                    <a:pt x="9770" y="65515"/>
                    <a:pt x="10648" y="65410"/>
                    <a:pt x="11106" y="65177"/>
                  </a:cubicBezTo>
                  <a:cubicBezTo>
                    <a:pt x="11767" y="64847"/>
                    <a:pt x="12683" y="64739"/>
                    <a:pt x="13640" y="64739"/>
                  </a:cubicBezTo>
                  <a:cubicBezTo>
                    <a:pt x="15435" y="64739"/>
                    <a:pt x="17375" y="65118"/>
                    <a:pt x="18058" y="65118"/>
                  </a:cubicBezTo>
                  <a:cubicBezTo>
                    <a:pt x="18075" y="65118"/>
                    <a:pt x="18092" y="65117"/>
                    <a:pt x="18107" y="65117"/>
                  </a:cubicBezTo>
                  <a:cubicBezTo>
                    <a:pt x="19103" y="65117"/>
                    <a:pt x="22513" y="52925"/>
                    <a:pt x="21879" y="44838"/>
                  </a:cubicBezTo>
                  <a:cubicBezTo>
                    <a:pt x="21276" y="36751"/>
                    <a:pt x="28518" y="33612"/>
                    <a:pt x="29665" y="29176"/>
                  </a:cubicBezTo>
                  <a:cubicBezTo>
                    <a:pt x="30781" y="24740"/>
                    <a:pt x="34735" y="4823"/>
                    <a:pt x="32954" y="2892"/>
                  </a:cubicBezTo>
                  <a:cubicBezTo>
                    <a:pt x="32954" y="2892"/>
                    <a:pt x="30510" y="236"/>
                    <a:pt x="29755" y="25"/>
                  </a:cubicBezTo>
                  <a:cubicBezTo>
                    <a:pt x="29694" y="8"/>
                    <a:pt x="29630" y="1"/>
                    <a:pt x="29565" y="1"/>
                  </a:cubicBezTo>
                  <a:close/>
                </a:path>
              </a:pathLst>
            </a:custGeom>
            <a:solidFill>
              <a:schemeClr val="dk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7"/>
            <p:cNvSpPr/>
            <p:nvPr/>
          </p:nvSpPr>
          <p:spPr>
            <a:xfrm>
              <a:off x="7465660" y="2577494"/>
              <a:ext cx="178621" cy="187281"/>
            </a:xfrm>
            <a:custGeom>
              <a:avLst/>
              <a:gdLst/>
              <a:ahLst/>
              <a:cxnLst/>
              <a:rect l="l" t="t" r="r" b="b"/>
              <a:pathLst>
                <a:path w="8601" h="9018" extrusionOk="0">
                  <a:moveTo>
                    <a:pt x="5240" y="1"/>
                  </a:moveTo>
                  <a:cubicBezTo>
                    <a:pt x="5170" y="1"/>
                    <a:pt x="5113" y="18"/>
                    <a:pt x="5070" y="55"/>
                  </a:cubicBezTo>
                  <a:cubicBezTo>
                    <a:pt x="4768" y="356"/>
                    <a:pt x="4497" y="749"/>
                    <a:pt x="4316" y="1171"/>
                  </a:cubicBezTo>
                  <a:cubicBezTo>
                    <a:pt x="4316" y="1171"/>
                    <a:pt x="2807" y="1352"/>
                    <a:pt x="2837" y="2318"/>
                  </a:cubicBezTo>
                  <a:cubicBezTo>
                    <a:pt x="2837" y="2318"/>
                    <a:pt x="1328" y="2891"/>
                    <a:pt x="1298" y="3857"/>
                  </a:cubicBezTo>
                  <a:cubicBezTo>
                    <a:pt x="1298" y="3857"/>
                    <a:pt x="0" y="3857"/>
                    <a:pt x="453" y="5939"/>
                  </a:cubicBezTo>
                  <a:cubicBezTo>
                    <a:pt x="634" y="7086"/>
                    <a:pt x="1177" y="8172"/>
                    <a:pt x="1992" y="9017"/>
                  </a:cubicBezTo>
                  <a:lnTo>
                    <a:pt x="8601" y="6392"/>
                  </a:lnTo>
                  <a:cubicBezTo>
                    <a:pt x="8389" y="5034"/>
                    <a:pt x="8118" y="3706"/>
                    <a:pt x="7756" y="2409"/>
                  </a:cubicBezTo>
                  <a:cubicBezTo>
                    <a:pt x="7403" y="1351"/>
                    <a:pt x="5856" y="1"/>
                    <a:pt x="5240" y="1"/>
                  </a:cubicBezTo>
                  <a:close/>
                </a:path>
              </a:pathLst>
            </a:custGeom>
            <a:solidFill>
              <a:schemeClr val="lt1"/>
            </a:solidFill>
            <a:ln w="98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7"/>
            <p:cNvSpPr/>
            <p:nvPr/>
          </p:nvSpPr>
          <p:spPr>
            <a:xfrm>
              <a:off x="7941319" y="2357711"/>
              <a:ext cx="272013" cy="269188"/>
            </a:xfrm>
            <a:custGeom>
              <a:avLst/>
              <a:gdLst/>
              <a:ahLst/>
              <a:cxnLst/>
              <a:rect l="l" t="t" r="r" b="b"/>
              <a:pathLst>
                <a:path w="13098" h="12962" extrusionOk="0">
                  <a:moveTo>
                    <a:pt x="10476" y="1"/>
                  </a:moveTo>
                  <a:cubicBezTo>
                    <a:pt x="8235" y="1"/>
                    <a:pt x="1" y="7741"/>
                    <a:pt x="1" y="7741"/>
                  </a:cubicBezTo>
                  <a:cubicBezTo>
                    <a:pt x="1" y="7741"/>
                    <a:pt x="5523" y="8948"/>
                    <a:pt x="6730" y="12961"/>
                  </a:cubicBezTo>
                  <a:lnTo>
                    <a:pt x="13097" y="5990"/>
                  </a:lnTo>
                  <a:cubicBezTo>
                    <a:pt x="13097" y="5990"/>
                    <a:pt x="10472" y="4934"/>
                    <a:pt x="11015" y="890"/>
                  </a:cubicBezTo>
                  <a:cubicBezTo>
                    <a:pt x="11100" y="265"/>
                    <a:pt x="10890" y="1"/>
                    <a:pt x="10476" y="1"/>
                  </a:cubicBez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7"/>
            <p:cNvSpPr/>
            <p:nvPr/>
          </p:nvSpPr>
          <p:spPr>
            <a:xfrm>
              <a:off x="7769614" y="2022108"/>
              <a:ext cx="475680" cy="522365"/>
            </a:xfrm>
            <a:custGeom>
              <a:avLst/>
              <a:gdLst/>
              <a:ahLst/>
              <a:cxnLst/>
              <a:rect l="l" t="t" r="r" b="b"/>
              <a:pathLst>
                <a:path w="22905" h="25153" extrusionOk="0">
                  <a:moveTo>
                    <a:pt x="13257" y="0"/>
                  </a:moveTo>
                  <a:cubicBezTo>
                    <a:pt x="11376" y="0"/>
                    <a:pt x="9140" y="364"/>
                    <a:pt x="6488" y="1147"/>
                  </a:cubicBezTo>
                  <a:cubicBezTo>
                    <a:pt x="272" y="2958"/>
                    <a:pt x="1690" y="13791"/>
                    <a:pt x="1690" y="13791"/>
                  </a:cubicBezTo>
                  <a:cubicBezTo>
                    <a:pt x="1690" y="13791"/>
                    <a:pt x="0" y="16356"/>
                    <a:pt x="453" y="17141"/>
                  </a:cubicBezTo>
                  <a:cubicBezTo>
                    <a:pt x="606" y="17422"/>
                    <a:pt x="1580" y="17443"/>
                    <a:pt x="1876" y="17443"/>
                  </a:cubicBezTo>
                  <a:cubicBezTo>
                    <a:pt x="1930" y="17443"/>
                    <a:pt x="1962" y="17443"/>
                    <a:pt x="1962" y="17443"/>
                  </a:cubicBezTo>
                  <a:cubicBezTo>
                    <a:pt x="2203" y="18318"/>
                    <a:pt x="2595" y="19133"/>
                    <a:pt x="3078" y="19857"/>
                  </a:cubicBezTo>
                  <a:lnTo>
                    <a:pt x="2414" y="20159"/>
                  </a:lnTo>
                  <a:cubicBezTo>
                    <a:pt x="2897" y="22211"/>
                    <a:pt x="3712" y="24233"/>
                    <a:pt x="5040" y="24746"/>
                  </a:cubicBezTo>
                  <a:cubicBezTo>
                    <a:pt x="5687" y="24988"/>
                    <a:pt x="6364" y="25153"/>
                    <a:pt x="7249" y="25153"/>
                  </a:cubicBezTo>
                  <a:cubicBezTo>
                    <a:pt x="8345" y="25153"/>
                    <a:pt x="9759" y="24901"/>
                    <a:pt x="11829" y="24233"/>
                  </a:cubicBezTo>
                  <a:lnTo>
                    <a:pt x="20671" y="18107"/>
                  </a:lnTo>
                  <a:cubicBezTo>
                    <a:pt x="20671" y="18107"/>
                    <a:pt x="22904" y="15753"/>
                    <a:pt x="22844" y="13852"/>
                  </a:cubicBezTo>
                  <a:cubicBezTo>
                    <a:pt x="22651" y="5834"/>
                    <a:pt x="20796" y="0"/>
                    <a:pt x="13257"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7"/>
            <p:cNvSpPr/>
            <p:nvPr/>
          </p:nvSpPr>
          <p:spPr>
            <a:xfrm>
              <a:off x="7769614" y="1964458"/>
              <a:ext cx="475680" cy="585976"/>
            </a:xfrm>
            <a:custGeom>
              <a:avLst/>
              <a:gdLst/>
              <a:ahLst/>
              <a:cxnLst/>
              <a:rect l="l" t="t" r="r" b="b"/>
              <a:pathLst>
                <a:path w="22905" h="28216" fill="none" extrusionOk="0">
                  <a:moveTo>
                    <a:pt x="20671" y="20883"/>
                  </a:moveTo>
                  <a:cubicBezTo>
                    <a:pt x="20671" y="20883"/>
                    <a:pt x="22904" y="18529"/>
                    <a:pt x="22844" y="16628"/>
                  </a:cubicBezTo>
                  <a:cubicBezTo>
                    <a:pt x="22603" y="6609"/>
                    <a:pt x="19766" y="0"/>
                    <a:pt x="6488" y="3923"/>
                  </a:cubicBezTo>
                  <a:cubicBezTo>
                    <a:pt x="272" y="5734"/>
                    <a:pt x="1690" y="16567"/>
                    <a:pt x="1690" y="16567"/>
                  </a:cubicBezTo>
                  <a:cubicBezTo>
                    <a:pt x="1690" y="16567"/>
                    <a:pt x="0" y="19132"/>
                    <a:pt x="453" y="19917"/>
                  </a:cubicBezTo>
                  <a:cubicBezTo>
                    <a:pt x="634" y="20249"/>
                    <a:pt x="1962" y="20219"/>
                    <a:pt x="1962" y="20219"/>
                  </a:cubicBezTo>
                  <a:cubicBezTo>
                    <a:pt x="2203" y="21094"/>
                    <a:pt x="2595" y="21909"/>
                    <a:pt x="3078" y="22633"/>
                  </a:cubicBezTo>
                  <a:lnTo>
                    <a:pt x="2414" y="22935"/>
                  </a:lnTo>
                  <a:cubicBezTo>
                    <a:pt x="2897" y="24987"/>
                    <a:pt x="3712" y="27009"/>
                    <a:pt x="5040" y="27522"/>
                  </a:cubicBezTo>
                  <a:cubicBezTo>
                    <a:pt x="6488" y="28065"/>
                    <a:pt x="8088" y="28216"/>
                    <a:pt x="11829" y="2700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7"/>
            <p:cNvSpPr/>
            <p:nvPr/>
          </p:nvSpPr>
          <p:spPr>
            <a:xfrm>
              <a:off x="7780267" y="1967677"/>
              <a:ext cx="537089" cy="465317"/>
            </a:xfrm>
            <a:custGeom>
              <a:avLst/>
              <a:gdLst/>
              <a:ahLst/>
              <a:cxnLst/>
              <a:rect l="l" t="t" r="r" b="b"/>
              <a:pathLst>
                <a:path w="25862" h="22406" extrusionOk="0">
                  <a:moveTo>
                    <a:pt x="13019" y="0"/>
                  </a:moveTo>
                  <a:cubicBezTo>
                    <a:pt x="10845" y="0"/>
                    <a:pt x="8556" y="464"/>
                    <a:pt x="6337" y="1324"/>
                  </a:cubicBezTo>
                  <a:cubicBezTo>
                    <a:pt x="0" y="3798"/>
                    <a:pt x="1931" y="7933"/>
                    <a:pt x="1931" y="7933"/>
                  </a:cubicBezTo>
                  <a:cubicBezTo>
                    <a:pt x="2377" y="7755"/>
                    <a:pt x="2807" y="7681"/>
                    <a:pt x="3214" y="7681"/>
                  </a:cubicBezTo>
                  <a:cubicBezTo>
                    <a:pt x="5372" y="7681"/>
                    <a:pt x="6906" y="9773"/>
                    <a:pt x="6880" y="9773"/>
                  </a:cubicBezTo>
                  <a:cubicBezTo>
                    <a:pt x="7303" y="14572"/>
                    <a:pt x="11045" y="15990"/>
                    <a:pt x="11045" y="15990"/>
                  </a:cubicBezTo>
                  <a:cubicBezTo>
                    <a:pt x="11045" y="15990"/>
                    <a:pt x="12089" y="14065"/>
                    <a:pt x="13325" y="14065"/>
                  </a:cubicBezTo>
                  <a:cubicBezTo>
                    <a:pt x="13771" y="14065"/>
                    <a:pt x="14241" y="14315"/>
                    <a:pt x="14696" y="14994"/>
                  </a:cubicBezTo>
                  <a:cubicBezTo>
                    <a:pt x="16416" y="17589"/>
                    <a:pt x="13881" y="20215"/>
                    <a:pt x="13881" y="20215"/>
                  </a:cubicBezTo>
                  <a:cubicBezTo>
                    <a:pt x="13881" y="20215"/>
                    <a:pt x="14413" y="22405"/>
                    <a:pt x="16705" y="22405"/>
                  </a:cubicBezTo>
                  <a:cubicBezTo>
                    <a:pt x="17504" y="22405"/>
                    <a:pt x="18517" y="22139"/>
                    <a:pt x="19796" y="21422"/>
                  </a:cubicBezTo>
                  <a:cubicBezTo>
                    <a:pt x="24745" y="18615"/>
                    <a:pt x="25862" y="10679"/>
                    <a:pt x="22693" y="5156"/>
                  </a:cubicBezTo>
                  <a:cubicBezTo>
                    <a:pt x="20639" y="1576"/>
                    <a:pt x="17025" y="0"/>
                    <a:pt x="13019" y="0"/>
                  </a:cubicBezTo>
                  <a:close/>
                </a:path>
              </a:pathLst>
            </a:custGeom>
            <a:solidFill>
              <a:schemeClr val="lt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7"/>
            <p:cNvSpPr/>
            <p:nvPr/>
          </p:nvSpPr>
          <p:spPr>
            <a:xfrm>
              <a:off x="8120563" y="1837797"/>
              <a:ext cx="254547" cy="220675"/>
            </a:xfrm>
            <a:custGeom>
              <a:avLst/>
              <a:gdLst/>
              <a:ahLst/>
              <a:cxnLst/>
              <a:rect l="l" t="t" r="r" b="b"/>
              <a:pathLst>
                <a:path w="12257" h="10626" extrusionOk="0">
                  <a:moveTo>
                    <a:pt x="6074" y="1"/>
                  </a:moveTo>
                  <a:cubicBezTo>
                    <a:pt x="5373" y="1"/>
                    <a:pt x="4655" y="151"/>
                    <a:pt x="3953" y="486"/>
                  </a:cubicBezTo>
                  <a:cubicBezTo>
                    <a:pt x="0" y="2387"/>
                    <a:pt x="1087" y="7004"/>
                    <a:pt x="1087" y="7004"/>
                  </a:cubicBezTo>
                  <a:cubicBezTo>
                    <a:pt x="3591" y="8061"/>
                    <a:pt x="5824" y="10626"/>
                    <a:pt x="5824" y="10626"/>
                  </a:cubicBezTo>
                  <a:cubicBezTo>
                    <a:pt x="5824" y="10626"/>
                    <a:pt x="10079" y="10143"/>
                    <a:pt x="11286" y="6401"/>
                  </a:cubicBezTo>
                  <a:cubicBezTo>
                    <a:pt x="12256" y="3293"/>
                    <a:pt x="9354" y="1"/>
                    <a:pt x="6074" y="1"/>
                  </a:cubicBezTo>
                  <a:close/>
                </a:path>
              </a:pathLst>
            </a:custGeom>
            <a:solidFill>
              <a:schemeClr val="lt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7"/>
            <p:cNvSpPr/>
            <p:nvPr/>
          </p:nvSpPr>
          <p:spPr>
            <a:xfrm>
              <a:off x="7809716" y="2277798"/>
              <a:ext cx="23841" cy="62074"/>
            </a:xfrm>
            <a:custGeom>
              <a:avLst/>
              <a:gdLst/>
              <a:ahLst/>
              <a:cxnLst/>
              <a:rect l="l" t="t" r="r" b="b"/>
              <a:pathLst>
                <a:path w="1148" h="2989" extrusionOk="0">
                  <a:moveTo>
                    <a:pt x="544" y="1"/>
                  </a:moveTo>
                  <a:lnTo>
                    <a:pt x="0" y="2234"/>
                  </a:lnTo>
                  <a:cubicBezTo>
                    <a:pt x="91" y="2536"/>
                    <a:pt x="302" y="2807"/>
                    <a:pt x="544" y="2988"/>
                  </a:cubicBezTo>
                  <a:lnTo>
                    <a:pt x="1147" y="604"/>
                  </a:lnTo>
                  <a:cubicBezTo>
                    <a:pt x="1147" y="604"/>
                    <a:pt x="1117" y="423"/>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7"/>
            <p:cNvSpPr/>
            <p:nvPr/>
          </p:nvSpPr>
          <p:spPr>
            <a:xfrm>
              <a:off x="7829133" y="2300995"/>
              <a:ext cx="17569" cy="42075"/>
            </a:xfrm>
            <a:custGeom>
              <a:avLst/>
              <a:gdLst/>
              <a:ahLst/>
              <a:cxnLst/>
              <a:rect l="l" t="t" r="r" b="b"/>
              <a:pathLst>
                <a:path w="846" h="2026" extrusionOk="0">
                  <a:moveTo>
                    <a:pt x="454" y="0"/>
                  </a:moveTo>
                  <a:lnTo>
                    <a:pt x="1" y="1992"/>
                  </a:lnTo>
                  <a:cubicBezTo>
                    <a:pt x="1" y="1992"/>
                    <a:pt x="59" y="2026"/>
                    <a:pt x="144" y="2026"/>
                  </a:cubicBezTo>
                  <a:cubicBezTo>
                    <a:pt x="271" y="2026"/>
                    <a:pt x="460" y="1950"/>
                    <a:pt x="604" y="1569"/>
                  </a:cubicBezTo>
                  <a:cubicBezTo>
                    <a:pt x="846" y="936"/>
                    <a:pt x="454" y="0"/>
                    <a:pt x="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7"/>
            <p:cNvSpPr/>
            <p:nvPr/>
          </p:nvSpPr>
          <p:spPr>
            <a:xfrm>
              <a:off x="7834159" y="2430086"/>
              <a:ext cx="379173" cy="587969"/>
            </a:xfrm>
            <a:custGeom>
              <a:avLst/>
              <a:gdLst/>
              <a:ahLst/>
              <a:cxnLst/>
              <a:rect l="l" t="t" r="r" b="b"/>
              <a:pathLst>
                <a:path w="18258" h="28312" extrusionOk="0">
                  <a:moveTo>
                    <a:pt x="17343" y="0"/>
                  </a:moveTo>
                  <a:cubicBezTo>
                    <a:pt x="16658" y="0"/>
                    <a:pt x="10094" y="6463"/>
                    <a:pt x="6760" y="7515"/>
                  </a:cubicBezTo>
                  <a:cubicBezTo>
                    <a:pt x="3380" y="8571"/>
                    <a:pt x="5221" y="12886"/>
                    <a:pt x="5221" y="12886"/>
                  </a:cubicBezTo>
                  <a:cubicBezTo>
                    <a:pt x="5221" y="12886"/>
                    <a:pt x="0" y="17322"/>
                    <a:pt x="996" y="23479"/>
                  </a:cubicBezTo>
                  <a:cubicBezTo>
                    <a:pt x="1648" y="27637"/>
                    <a:pt x="3939" y="28312"/>
                    <a:pt x="5357" y="28312"/>
                  </a:cubicBezTo>
                  <a:cubicBezTo>
                    <a:pt x="6039" y="28312"/>
                    <a:pt x="6519" y="28156"/>
                    <a:pt x="6519" y="28156"/>
                  </a:cubicBezTo>
                  <a:lnTo>
                    <a:pt x="18257" y="2505"/>
                  </a:lnTo>
                  <a:cubicBezTo>
                    <a:pt x="18257" y="2505"/>
                    <a:pt x="18016" y="31"/>
                    <a:pt x="17352" y="1"/>
                  </a:cubicBezTo>
                  <a:cubicBezTo>
                    <a:pt x="17349" y="0"/>
                    <a:pt x="17346" y="0"/>
                    <a:pt x="17343"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7"/>
            <p:cNvSpPr/>
            <p:nvPr/>
          </p:nvSpPr>
          <p:spPr>
            <a:xfrm>
              <a:off x="7452494" y="2482108"/>
              <a:ext cx="1031563" cy="1399439"/>
            </a:xfrm>
            <a:custGeom>
              <a:avLst/>
              <a:gdLst/>
              <a:ahLst/>
              <a:cxnLst/>
              <a:rect l="l" t="t" r="r" b="b"/>
              <a:pathLst>
                <a:path w="49672" h="67386" extrusionOk="0">
                  <a:moveTo>
                    <a:pt x="36635" y="0"/>
                  </a:moveTo>
                  <a:cubicBezTo>
                    <a:pt x="19344" y="9959"/>
                    <a:pt x="16839" y="26285"/>
                    <a:pt x="16839" y="26285"/>
                  </a:cubicBezTo>
                  <a:cubicBezTo>
                    <a:pt x="0" y="32049"/>
                    <a:pt x="12313" y="64368"/>
                    <a:pt x="12313" y="64368"/>
                  </a:cubicBezTo>
                  <a:lnTo>
                    <a:pt x="28518" y="67386"/>
                  </a:lnTo>
                  <a:cubicBezTo>
                    <a:pt x="34644" y="64157"/>
                    <a:pt x="49672" y="25832"/>
                    <a:pt x="46262" y="11558"/>
                  </a:cubicBezTo>
                  <a:cubicBezTo>
                    <a:pt x="44119" y="2626"/>
                    <a:pt x="36635" y="0"/>
                    <a:pt x="36635"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7"/>
            <p:cNvSpPr/>
            <p:nvPr/>
          </p:nvSpPr>
          <p:spPr>
            <a:xfrm>
              <a:off x="7431809" y="2663720"/>
              <a:ext cx="809725" cy="594366"/>
            </a:xfrm>
            <a:custGeom>
              <a:avLst/>
              <a:gdLst/>
              <a:ahLst/>
              <a:cxnLst/>
              <a:rect l="l" t="t" r="r" b="b"/>
              <a:pathLst>
                <a:path w="38990" h="28620" extrusionOk="0">
                  <a:moveTo>
                    <a:pt x="10288" y="1"/>
                  </a:moveTo>
                  <a:cubicBezTo>
                    <a:pt x="8287" y="1"/>
                    <a:pt x="2893" y="1182"/>
                    <a:pt x="755" y="5046"/>
                  </a:cubicBezTo>
                  <a:cubicBezTo>
                    <a:pt x="1" y="6404"/>
                    <a:pt x="634" y="5378"/>
                    <a:pt x="966" y="7913"/>
                  </a:cubicBezTo>
                  <a:cubicBezTo>
                    <a:pt x="988" y="8031"/>
                    <a:pt x="1169" y="8069"/>
                    <a:pt x="1393" y="8069"/>
                  </a:cubicBezTo>
                  <a:cubicBezTo>
                    <a:pt x="1802" y="8069"/>
                    <a:pt x="2354" y="7943"/>
                    <a:pt x="2354" y="7943"/>
                  </a:cubicBezTo>
                  <a:lnTo>
                    <a:pt x="2354" y="7943"/>
                  </a:lnTo>
                  <a:cubicBezTo>
                    <a:pt x="876" y="16302"/>
                    <a:pt x="9084" y="27981"/>
                    <a:pt x="13852" y="28585"/>
                  </a:cubicBezTo>
                  <a:cubicBezTo>
                    <a:pt x="14049" y="28608"/>
                    <a:pt x="14271" y="28620"/>
                    <a:pt x="14514" y="28620"/>
                  </a:cubicBezTo>
                  <a:cubicBezTo>
                    <a:pt x="20151" y="28620"/>
                    <a:pt x="37543" y="22431"/>
                    <a:pt x="38989" y="18294"/>
                  </a:cubicBezTo>
                  <a:lnTo>
                    <a:pt x="20943" y="12349"/>
                  </a:lnTo>
                  <a:cubicBezTo>
                    <a:pt x="20368" y="12101"/>
                    <a:pt x="19913" y="12010"/>
                    <a:pt x="19555" y="12010"/>
                  </a:cubicBezTo>
                  <a:cubicBezTo>
                    <a:pt x="18563" y="12010"/>
                    <a:pt x="18318" y="12711"/>
                    <a:pt x="18318" y="12711"/>
                  </a:cubicBezTo>
                  <a:cubicBezTo>
                    <a:pt x="16236" y="8969"/>
                    <a:pt x="11679" y="3990"/>
                    <a:pt x="11679" y="3990"/>
                  </a:cubicBezTo>
                  <a:cubicBezTo>
                    <a:pt x="11679" y="3990"/>
                    <a:pt x="11770" y="550"/>
                    <a:pt x="10985" y="97"/>
                  </a:cubicBezTo>
                  <a:cubicBezTo>
                    <a:pt x="10875" y="36"/>
                    <a:pt x="10631" y="1"/>
                    <a:pt x="10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7"/>
            <p:cNvSpPr/>
            <p:nvPr/>
          </p:nvSpPr>
          <p:spPr>
            <a:xfrm>
              <a:off x="7431809" y="2656950"/>
              <a:ext cx="809725" cy="612309"/>
            </a:xfrm>
            <a:custGeom>
              <a:avLst/>
              <a:gdLst/>
              <a:ahLst/>
              <a:cxnLst/>
              <a:rect l="l" t="t" r="r" b="b"/>
              <a:pathLst>
                <a:path w="38990" h="29484" fill="none" extrusionOk="0">
                  <a:moveTo>
                    <a:pt x="38989" y="18620"/>
                  </a:moveTo>
                  <a:cubicBezTo>
                    <a:pt x="37481" y="22935"/>
                    <a:pt x="18620" y="29484"/>
                    <a:pt x="13852" y="28911"/>
                  </a:cubicBezTo>
                  <a:cubicBezTo>
                    <a:pt x="9084" y="28307"/>
                    <a:pt x="876" y="16628"/>
                    <a:pt x="2354" y="8269"/>
                  </a:cubicBezTo>
                  <a:cubicBezTo>
                    <a:pt x="2354" y="8269"/>
                    <a:pt x="1027" y="8571"/>
                    <a:pt x="966" y="8239"/>
                  </a:cubicBezTo>
                  <a:cubicBezTo>
                    <a:pt x="634" y="5704"/>
                    <a:pt x="1" y="6730"/>
                    <a:pt x="755" y="5372"/>
                  </a:cubicBezTo>
                  <a:cubicBezTo>
                    <a:pt x="3260" y="846"/>
                    <a:pt x="10231" y="1"/>
                    <a:pt x="10985" y="423"/>
                  </a:cubicBezTo>
                  <a:cubicBezTo>
                    <a:pt x="11770" y="876"/>
                    <a:pt x="11679" y="4316"/>
                    <a:pt x="11679" y="4316"/>
                  </a:cubicBezTo>
                  <a:cubicBezTo>
                    <a:pt x="11679" y="4316"/>
                    <a:pt x="16236" y="9295"/>
                    <a:pt x="18318" y="13037"/>
                  </a:cubicBezTo>
                  <a:cubicBezTo>
                    <a:pt x="18318" y="13037"/>
                    <a:pt x="18771" y="11740"/>
                    <a:pt x="20943" y="1267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7"/>
            <p:cNvSpPr/>
            <p:nvPr/>
          </p:nvSpPr>
          <p:spPr>
            <a:xfrm>
              <a:off x="7007529" y="3813222"/>
              <a:ext cx="410511" cy="594760"/>
            </a:xfrm>
            <a:custGeom>
              <a:avLst/>
              <a:gdLst/>
              <a:ahLst/>
              <a:cxnLst/>
              <a:rect l="l" t="t" r="r" b="b"/>
              <a:pathLst>
                <a:path w="19767" h="28639" extrusionOk="0">
                  <a:moveTo>
                    <a:pt x="14576" y="1"/>
                  </a:moveTo>
                  <a:lnTo>
                    <a:pt x="13550" y="1811"/>
                  </a:lnTo>
                  <a:lnTo>
                    <a:pt x="11951" y="4648"/>
                  </a:lnTo>
                  <a:cubicBezTo>
                    <a:pt x="11528" y="5372"/>
                    <a:pt x="11438" y="6247"/>
                    <a:pt x="11709" y="7062"/>
                  </a:cubicBezTo>
                  <a:lnTo>
                    <a:pt x="10170" y="9778"/>
                  </a:lnTo>
                  <a:cubicBezTo>
                    <a:pt x="10053" y="9750"/>
                    <a:pt x="9936" y="9737"/>
                    <a:pt x="9821" y="9737"/>
                  </a:cubicBezTo>
                  <a:cubicBezTo>
                    <a:pt x="9314" y="9737"/>
                    <a:pt x="8847" y="9999"/>
                    <a:pt x="8601" y="10442"/>
                  </a:cubicBezTo>
                  <a:lnTo>
                    <a:pt x="8299" y="10955"/>
                  </a:lnTo>
                  <a:cubicBezTo>
                    <a:pt x="8239" y="11076"/>
                    <a:pt x="8179" y="11166"/>
                    <a:pt x="8149" y="11287"/>
                  </a:cubicBezTo>
                  <a:cubicBezTo>
                    <a:pt x="7998" y="11981"/>
                    <a:pt x="7455" y="12464"/>
                    <a:pt x="6760" y="12554"/>
                  </a:cubicBezTo>
                  <a:cubicBezTo>
                    <a:pt x="7032" y="13188"/>
                    <a:pt x="6881" y="13942"/>
                    <a:pt x="6398" y="14395"/>
                  </a:cubicBezTo>
                  <a:cubicBezTo>
                    <a:pt x="6308" y="14486"/>
                    <a:pt x="6247" y="14576"/>
                    <a:pt x="6187" y="14697"/>
                  </a:cubicBezTo>
                  <a:lnTo>
                    <a:pt x="5885" y="15210"/>
                  </a:lnTo>
                  <a:cubicBezTo>
                    <a:pt x="5855" y="15270"/>
                    <a:pt x="5825" y="15361"/>
                    <a:pt x="5795" y="15421"/>
                  </a:cubicBezTo>
                  <a:cubicBezTo>
                    <a:pt x="5614" y="15934"/>
                    <a:pt x="5734" y="16508"/>
                    <a:pt x="6127" y="16900"/>
                  </a:cubicBezTo>
                  <a:lnTo>
                    <a:pt x="4588" y="19616"/>
                  </a:lnTo>
                  <a:cubicBezTo>
                    <a:pt x="3743" y="19797"/>
                    <a:pt x="3049" y="20340"/>
                    <a:pt x="2626" y="21064"/>
                  </a:cubicBezTo>
                  <a:lnTo>
                    <a:pt x="1" y="25712"/>
                  </a:lnTo>
                  <a:lnTo>
                    <a:pt x="5191" y="28639"/>
                  </a:lnTo>
                  <a:lnTo>
                    <a:pt x="7817" y="23991"/>
                  </a:lnTo>
                  <a:cubicBezTo>
                    <a:pt x="8239" y="23267"/>
                    <a:pt x="8330" y="22392"/>
                    <a:pt x="8058" y="21607"/>
                  </a:cubicBezTo>
                  <a:lnTo>
                    <a:pt x="9597" y="18861"/>
                  </a:lnTo>
                  <a:cubicBezTo>
                    <a:pt x="9715" y="18891"/>
                    <a:pt x="9835" y="18905"/>
                    <a:pt x="9954" y="18905"/>
                  </a:cubicBezTo>
                  <a:cubicBezTo>
                    <a:pt x="10446" y="18905"/>
                    <a:pt x="10923" y="18659"/>
                    <a:pt x="11166" y="18197"/>
                  </a:cubicBezTo>
                  <a:lnTo>
                    <a:pt x="11468" y="17684"/>
                  </a:lnTo>
                  <a:cubicBezTo>
                    <a:pt x="11528" y="17594"/>
                    <a:pt x="11559" y="17473"/>
                    <a:pt x="11589" y="17352"/>
                  </a:cubicBezTo>
                  <a:cubicBezTo>
                    <a:pt x="11679" y="17021"/>
                    <a:pt x="11860" y="16719"/>
                    <a:pt x="12102" y="16508"/>
                  </a:cubicBezTo>
                  <a:cubicBezTo>
                    <a:pt x="12343" y="16266"/>
                    <a:pt x="12645" y="16115"/>
                    <a:pt x="12977" y="16085"/>
                  </a:cubicBezTo>
                  <a:cubicBezTo>
                    <a:pt x="12705" y="15451"/>
                    <a:pt x="12856" y="14727"/>
                    <a:pt x="13369" y="14244"/>
                  </a:cubicBezTo>
                  <a:cubicBezTo>
                    <a:pt x="13460" y="14154"/>
                    <a:pt x="13520" y="14063"/>
                    <a:pt x="13580" y="13942"/>
                  </a:cubicBezTo>
                  <a:lnTo>
                    <a:pt x="13882" y="13429"/>
                  </a:lnTo>
                  <a:cubicBezTo>
                    <a:pt x="14184" y="12886"/>
                    <a:pt x="14093" y="12192"/>
                    <a:pt x="13641" y="11770"/>
                  </a:cubicBezTo>
                  <a:lnTo>
                    <a:pt x="15180" y="9024"/>
                  </a:lnTo>
                  <a:cubicBezTo>
                    <a:pt x="15995" y="8843"/>
                    <a:pt x="16719" y="8330"/>
                    <a:pt x="17141" y="7575"/>
                  </a:cubicBezTo>
                  <a:lnTo>
                    <a:pt x="19706" y="3018"/>
                  </a:lnTo>
                  <a:lnTo>
                    <a:pt x="19767" y="2958"/>
                  </a:lnTo>
                  <a:lnTo>
                    <a:pt x="14576"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7"/>
            <p:cNvSpPr/>
            <p:nvPr/>
          </p:nvSpPr>
          <p:spPr>
            <a:xfrm>
              <a:off x="7953219" y="3954233"/>
              <a:ext cx="213739" cy="626099"/>
            </a:xfrm>
            <a:custGeom>
              <a:avLst/>
              <a:gdLst/>
              <a:ahLst/>
              <a:cxnLst/>
              <a:rect l="l" t="t" r="r" b="b"/>
              <a:pathLst>
                <a:path w="10292" h="30148" extrusionOk="0">
                  <a:moveTo>
                    <a:pt x="5885" y="1"/>
                  </a:moveTo>
                  <a:lnTo>
                    <a:pt x="1" y="906"/>
                  </a:lnTo>
                  <a:lnTo>
                    <a:pt x="61" y="1268"/>
                  </a:lnTo>
                  <a:lnTo>
                    <a:pt x="786" y="6187"/>
                  </a:lnTo>
                  <a:cubicBezTo>
                    <a:pt x="906" y="7002"/>
                    <a:pt x="1389" y="7756"/>
                    <a:pt x="2083" y="8209"/>
                  </a:cubicBezTo>
                  <a:lnTo>
                    <a:pt x="2566" y="11317"/>
                  </a:lnTo>
                  <a:cubicBezTo>
                    <a:pt x="1962" y="11558"/>
                    <a:pt x="1630" y="12192"/>
                    <a:pt x="1721" y="12796"/>
                  </a:cubicBezTo>
                  <a:lnTo>
                    <a:pt x="1812" y="13399"/>
                  </a:lnTo>
                  <a:cubicBezTo>
                    <a:pt x="1842" y="13520"/>
                    <a:pt x="1872" y="13641"/>
                    <a:pt x="1932" y="13731"/>
                  </a:cubicBezTo>
                  <a:cubicBezTo>
                    <a:pt x="2204" y="14365"/>
                    <a:pt x="2083" y="15119"/>
                    <a:pt x="1600" y="15602"/>
                  </a:cubicBezTo>
                  <a:cubicBezTo>
                    <a:pt x="2143" y="15874"/>
                    <a:pt x="2475" y="16447"/>
                    <a:pt x="2475" y="17051"/>
                  </a:cubicBezTo>
                  <a:cubicBezTo>
                    <a:pt x="2475" y="17141"/>
                    <a:pt x="2475" y="17201"/>
                    <a:pt x="2475" y="17262"/>
                  </a:cubicBezTo>
                  <a:cubicBezTo>
                    <a:pt x="2445" y="17413"/>
                    <a:pt x="2445" y="17533"/>
                    <a:pt x="2475" y="17654"/>
                  </a:cubicBezTo>
                  <a:lnTo>
                    <a:pt x="2536" y="18258"/>
                  </a:lnTo>
                  <a:cubicBezTo>
                    <a:pt x="2657" y="18861"/>
                    <a:pt x="3139" y="19344"/>
                    <a:pt x="3773" y="19404"/>
                  </a:cubicBezTo>
                  <a:lnTo>
                    <a:pt x="4226" y="22543"/>
                  </a:lnTo>
                  <a:cubicBezTo>
                    <a:pt x="3713" y="23177"/>
                    <a:pt x="3471" y="24021"/>
                    <a:pt x="3592" y="24866"/>
                  </a:cubicBezTo>
                  <a:lnTo>
                    <a:pt x="4377" y="30147"/>
                  </a:lnTo>
                  <a:lnTo>
                    <a:pt x="10291" y="29242"/>
                  </a:lnTo>
                  <a:lnTo>
                    <a:pt x="9477" y="23961"/>
                  </a:lnTo>
                  <a:cubicBezTo>
                    <a:pt x="9416" y="23448"/>
                    <a:pt x="9205" y="22965"/>
                    <a:pt x="8873" y="22543"/>
                  </a:cubicBezTo>
                  <a:cubicBezTo>
                    <a:pt x="8692" y="22301"/>
                    <a:pt x="8450" y="22090"/>
                    <a:pt x="8179" y="21909"/>
                  </a:cubicBezTo>
                  <a:lnTo>
                    <a:pt x="7726" y="18801"/>
                  </a:lnTo>
                  <a:cubicBezTo>
                    <a:pt x="8300" y="18559"/>
                    <a:pt x="8632" y="17956"/>
                    <a:pt x="8541" y="17322"/>
                  </a:cubicBezTo>
                  <a:lnTo>
                    <a:pt x="8450" y="16749"/>
                  </a:lnTo>
                  <a:cubicBezTo>
                    <a:pt x="8450" y="16628"/>
                    <a:pt x="8390" y="16507"/>
                    <a:pt x="8360" y="16387"/>
                  </a:cubicBezTo>
                  <a:cubicBezTo>
                    <a:pt x="8058" y="15783"/>
                    <a:pt x="8179" y="15029"/>
                    <a:pt x="8662" y="14546"/>
                  </a:cubicBezTo>
                  <a:cubicBezTo>
                    <a:pt x="8058" y="14214"/>
                    <a:pt x="7726" y="13550"/>
                    <a:pt x="7817" y="12856"/>
                  </a:cubicBezTo>
                  <a:cubicBezTo>
                    <a:pt x="7847" y="12735"/>
                    <a:pt x="7847" y="12615"/>
                    <a:pt x="7817" y="12494"/>
                  </a:cubicBezTo>
                  <a:lnTo>
                    <a:pt x="7726" y="11890"/>
                  </a:lnTo>
                  <a:cubicBezTo>
                    <a:pt x="7636" y="11257"/>
                    <a:pt x="7153" y="10774"/>
                    <a:pt x="6519" y="10713"/>
                  </a:cubicBezTo>
                  <a:lnTo>
                    <a:pt x="6036" y="7605"/>
                  </a:lnTo>
                  <a:cubicBezTo>
                    <a:pt x="6580" y="6971"/>
                    <a:pt x="6821" y="6126"/>
                    <a:pt x="6700" y="5281"/>
                  </a:cubicBezTo>
                  <a:lnTo>
                    <a:pt x="6278" y="2505"/>
                  </a:lnTo>
                  <a:lnTo>
                    <a:pt x="5885"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7"/>
            <p:cNvSpPr/>
            <p:nvPr/>
          </p:nvSpPr>
          <p:spPr>
            <a:xfrm>
              <a:off x="6766876" y="4117424"/>
              <a:ext cx="1684597" cy="568323"/>
            </a:xfrm>
            <a:custGeom>
              <a:avLst/>
              <a:gdLst/>
              <a:ahLst/>
              <a:cxnLst/>
              <a:rect l="l" t="t" r="r" b="b"/>
              <a:pathLst>
                <a:path w="81117" h="27366" extrusionOk="0">
                  <a:moveTo>
                    <a:pt x="4162" y="1"/>
                  </a:moveTo>
                  <a:cubicBezTo>
                    <a:pt x="3838" y="1"/>
                    <a:pt x="3510" y="104"/>
                    <a:pt x="3230" y="321"/>
                  </a:cubicBezTo>
                  <a:lnTo>
                    <a:pt x="2324" y="1045"/>
                  </a:lnTo>
                  <a:cubicBezTo>
                    <a:pt x="1811" y="1467"/>
                    <a:pt x="1298" y="1860"/>
                    <a:pt x="755" y="2282"/>
                  </a:cubicBezTo>
                  <a:lnTo>
                    <a:pt x="725" y="2282"/>
                  </a:lnTo>
                  <a:cubicBezTo>
                    <a:pt x="91" y="2825"/>
                    <a:pt x="1" y="3791"/>
                    <a:pt x="544" y="4455"/>
                  </a:cubicBezTo>
                  <a:cubicBezTo>
                    <a:pt x="12866" y="19398"/>
                    <a:pt x="30865" y="27366"/>
                    <a:pt x="49165" y="27366"/>
                  </a:cubicBezTo>
                  <a:cubicBezTo>
                    <a:pt x="59728" y="27366"/>
                    <a:pt x="70391" y="24711"/>
                    <a:pt x="80121" y="19211"/>
                  </a:cubicBezTo>
                  <a:cubicBezTo>
                    <a:pt x="80121" y="19181"/>
                    <a:pt x="80151" y="19181"/>
                    <a:pt x="80151" y="19181"/>
                  </a:cubicBezTo>
                  <a:cubicBezTo>
                    <a:pt x="80875" y="18759"/>
                    <a:pt x="81117" y="17823"/>
                    <a:pt x="80694" y="17069"/>
                  </a:cubicBezTo>
                  <a:lnTo>
                    <a:pt x="79095" y="14383"/>
                  </a:lnTo>
                  <a:cubicBezTo>
                    <a:pt x="78853" y="13961"/>
                    <a:pt x="78431" y="13689"/>
                    <a:pt x="77948" y="13659"/>
                  </a:cubicBezTo>
                  <a:cubicBezTo>
                    <a:pt x="77877" y="13646"/>
                    <a:pt x="77808" y="13640"/>
                    <a:pt x="77739" y="13640"/>
                  </a:cubicBezTo>
                  <a:cubicBezTo>
                    <a:pt x="77487" y="13640"/>
                    <a:pt x="77250" y="13721"/>
                    <a:pt x="77013" y="13840"/>
                  </a:cubicBezTo>
                  <a:cubicBezTo>
                    <a:pt x="68259" y="18774"/>
                    <a:pt x="58664" y="21157"/>
                    <a:pt x="49158" y="21157"/>
                  </a:cubicBezTo>
                  <a:cubicBezTo>
                    <a:pt x="32678" y="21157"/>
                    <a:pt x="16461" y="13997"/>
                    <a:pt x="5342" y="562"/>
                  </a:cubicBezTo>
                  <a:cubicBezTo>
                    <a:pt x="5045" y="195"/>
                    <a:pt x="4608" y="1"/>
                    <a:pt x="4162"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7"/>
            <p:cNvSpPr/>
            <p:nvPr/>
          </p:nvSpPr>
          <p:spPr>
            <a:xfrm>
              <a:off x="7755824" y="3278023"/>
              <a:ext cx="219990" cy="650542"/>
            </a:xfrm>
            <a:custGeom>
              <a:avLst/>
              <a:gdLst/>
              <a:ahLst/>
              <a:cxnLst/>
              <a:rect l="l" t="t" r="r" b="b"/>
              <a:pathLst>
                <a:path w="10593" h="31325" extrusionOk="0">
                  <a:moveTo>
                    <a:pt x="5583" y="0"/>
                  </a:moveTo>
                  <a:lnTo>
                    <a:pt x="5402" y="1087"/>
                  </a:lnTo>
                  <a:lnTo>
                    <a:pt x="4979" y="3260"/>
                  </a:lnTo>
                  <a:cubicBezTo>
                    <a:pt x="4678" y="3290"/>
                    <a:pt x="4376" y="3471"/>
                    <a:pt x="4255" y="3773"/>
                  </a:cubicBezTo>
                  <a:cubicBezTo>
                    <a:pt x="4104" y="4195"/>
                    <a:pt x="4285" y="4648"/>
                    <a:pt x="4708" y="4829"/>
                  </a:cubicBezTo>
                  <a:lnTo>
                    <a:pt x="4315" y="6881"/>
                  </a:lnTo>
                  <a:cubicBezTo>
                    <a:pt x="5191" y="8661"/>
                    <a:pt x="4798" y="10774"/>
                    <a:pt x="3350" y="12132"/>
                  </a:cubicBezTo>
                  <a:lnTo>
                    <a:pt x="3018" y="13972"/>
                  </a:lnTo>
                  <a:cubicBezTo>
                    <a:pt x="2626" y="13972"/>
                    <a:pt x="2294" y="14274"/>
                    <a:pt x="2233" y="14636"/>
                  </a:cubicBezTo>
                  <a:lnTo>
                    <a:pt x="2233" y="14757"/>
                  </a:lnTo>
                  <a:cubicBezTo>
                    <a:pt x="2233" y="15089"/>
                    <a:pt x="2445" y="15391"/>
                    <a:pt x="2746" y="15511"/>
                  </a:cubicBezTo>
                  <a:lnTo>
                    <a:pt x="2475" y="16960"/>
                  </a:lnTo>
                  <a:cubicBezTo>
                    <a:pt x="3320" y="18710"/>
                    <a:pt x="2927" y="20823"/>
                    <a:pt x="1509" y="22181"/>
                  </a:cubicBezTo>
                  <a:lnTo>
                    <a:pt x="966" y="25138"/>
                  </a:lnTo>
                  <a:cubicBezTo>
                    <a:pt x="574" y="25138"/>
                    <a:pt x="242" y="25410"/>
                    <a:pt x="181" y="25802"/>
                  </a:cubicBezTo>
                  <a:cubicBezTo>
                    <a:pt x="181" y="25862"/>
                    <a:pt x="181" y="25892"/>
                    <a:pt x="181" y="25953"/>
                  </a:cubicBezTo>
                  <a:cubicBezTo>
                    <a:pt x="181" y="26285"/>
                    <a:pt x="392" y="26586"/>
                    <a:pt x="694" y="26707"/>
                  </a:cubicBezTo>
                  <a:lnTo>
                    <a:pt x="0" y="30389"/>
                  </a:lnTo>
                  <a:lnTo>
                    <a:pt x="5010" y="31324"/>
                  </a:lnTo>
                  <a:lnTo>
                    <a:pt x="5673" y="27612"/>
                  </a:lnTo>
                  <a:cubicBezTo>
                    <a:pt x="6066" y="27612"/>
                    <a:pt x="6398" y="27341"/>
                    <a:pt x="6458" y="26979"/>
                  </a:cubicBezTo>
                  <a:cubicBezTo>
                    <a:pt x="6458" y="26918"/>
                    <a:pt x="6458" y="26858"/>
                    <a:pt x="6458" y="26828"/>
                  </a:cubicBezTo>
                  <a:cubicBezTo>
                    <a:pt x="6458" y="26496"/>
                    <a:pt x="6277" y="26194"/>
                    <a:pt x="5945" y="26073"/>
                  </a:cubicBezTo>
                  <a:lnTo>
                    <a:pt x="6488" y="23116"/>
                  </a:lnTo>
                  <a:cubicBezTo>
                    <a:pt x="5643" y="21366"/>
                    <a:pt x="6036" y="19223"/>
                    <a:pt x="7484" y="17895"/>
                  </a:cubicBezTo>
                  <a:lnTo>
                    <a:pt x="7484" y="17775"/>
                  </a:lnTo>
                  <a:lnTo>
                    <a:pt x="7725" y="16447"/>
                  </a:lnTo>
                  <a:cubicBezTo>
                    <a:pt x="8057" y="16447"/>
                    <a:pt x="8359" y="16266"/>
                    <a:pt x="8480" y="15934"/>
                  </a:cubicBezTo>
                  <a:cubicBezTo>
                    <a:pt x="8631" y="15542"/>
                    <a:pt x="8450" y="15059"/>
                    <a:pt x="8027" y="14908"/>
                  </a:cubicBezTo>
                  <a:lnTo>
                    <a:pt x="8359" y="13037"/>
                  </a:lnTo>
                  <a:cubicBezTo>
                    <a:pt x="7514" y="11287"/>
                    <a:pt x="7907" y="9144"/>
                    <a:pt x="9325" y="7816"/>
                  </a:cubicBezTo>
                  <a:lnTo>
                    <a:pt x="9717" y="5734"/>
                  </a:lnTo>
                  <a:cubicBezTo>
                    <a:pt x="10109" y="5734"/>
                    <a:pt x="10411" y="5462"/>
                    <a:pt x="10502" y="5100"/>
                  </a:cubicBezTo>
                  <a:cubicBezTo>
                    <a:pt x="10562" y="4708"/>
                    <a:pt x="10351" y="4346"/>
                    <a:pt x="9989" y="4195"/>
                  </a:cubicBezTo>
                  <a:lnTo>
                    <a:pt x="10411" y="1902"/>
                  </a:lnTo>
                  <a:lnTo>
                    <a:pt x="10592" y="906"/>
                  </a:lnTo>
                  <a:lnTo>
                    <a:pt x="5583"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7"/>
            <p:cNvSpPr/>
            <p:nvPr/>
          </p:nvSpPr>
          <p:spPr>
            <a:xfrm>
              <a:off x="7432432" y="3217859"/>
              <a:ext cx="219990" cy="650542"/>
            </a:xfrm>
            <a:custGeom>
              <a:avLst/>
              <a:gdLst/>
              <a:ahLst/>
              <a:cxnLst/>
              <a:rect l="l" t="t" r="r" b="b"/>
              <a:pathLst>
                <a:path w="10593" h="31325" extrusionOk="0">
                  <a:moveTo>
                    <a:pt x="5614" y="0"/>
                  </a:moveTo>
                  <a:lnTo>
                    <a:pt x="5342" y="1449"/>
                  </a:lnTo>
                  <a:lnTo>
                    <a:pt x="5010" y="3290"/>
                  </a:lnTo>
                  <a:cubicBezTo>
                    <a:pt x="4678" y="3290"/>
                    <a:pt x="4407" y="3501"/>
                    <a:pt x="4286" y="3773"/>
                  </a:cubicBezTo>
                  <a:cubicBezTo>
                    <a:pt x="4105" y="4195"/>
                    <a:pt x="4286" y="4678"/>
                    <a:pt x="4708" y="4829"/>
                  </a:cubicBezTo>
                  <a:lnTo>
                    <a:pt x="4346" y="6911"/>
                  </a:lnTo>
                  <a:cubicBezTo>
                    <a:pt x="4769" y="7756"/>
                    <a:pt x="4890" y="8752"/>
                    <a:pt x="4708" y="9687"/>
                  </a:cubicBezTo>
                  <a:cubicBezTo>
                    <a:pt x="4678" y="9838"/>
                    <a:pt x="4648" y="9989"/>
                    <a:pt x="4618" y="10110"/>
                  </a:cubicBezTo>
                  <a:cubicBezTo>
                    <a:pt x="4407" y="10894"/>
                    <a:pt x="3984" y="11588"/>
                    <a:pt x="3381" y="12132"/>
                  </a:cubicBezTo>
                  <a:lnTo>
                    <a:pt x="3019" y="14003"/>
                  </a:lnTo>
                  <a:cubicBezTo>
                    <a:pt x="2687" y="14003"/>
                    <a:pt x="2415" y="14184"/>
                    <a:pt x="2294" y="14516"/>
                  </a:cubicBezTo>
                  <a:cubicBezTo>
                    <a:pt x="2113" y="14908"/>
                    <a:pt x="2324" y="15391"/>
                    <a:pt x="2747" y="15542"/>
                  </a:cubicBezTo>
                  <a:lnTo>
                    <a:pt x="2475" y="16990"/>
                  </a:lnTo>
                  <a:cubicBezTo>
                    <a:pt x="3320" y="18740"/>
                    <a:pt x="2928" y="20853"/>
                    <a:pt x="1510" y="22211"/>
                  </a:cubicBezTo>
                  <a:lnTo>
                    <a:pt x="966" y="25168"/>
                  </a:lnTo>
                  <a:cubicBezTo>
                    <a:pt x="574" y="25168"/>
                    <a:pt x="242" y="25440"/>
                    <a:pt x="182" y="25802"/>
                  </a:cubicBezTo>
                  <a:cubicBezTo>
                    <a:pt x="182" y="25862"/>
                    <a:pt x="182" y="25923"/>
                    <a:pt x="182" y="25953"/>
                  </a:cubicBezTo>
                  <a:cubicBezTo>
                    <a:pt x="182" y="26285"/>
                    <a:pt x="363" y="26586"/>
                    <a:pt x="695" y="26707"/>
                  </a:cubicBezTo>
                  <a:lnTo>
                    <a:pt x="1" y="30419"/>
                  </a:lnTo>
                  <a:lnTo>
                    <a:pt x="4980" y="31324"/>
                  </a:lnTo>
                  <a:lnTo>
                    <a:pt x="5674" y="27643"/>
                  </a:lnTo>
                  <a:cubicBezTo>
                    <a:pt x="6066" y="27643"/>
                    <a:pt x="6398" y="27341"/>
                    <a:pt x="6459" y="26979"/>
                  </a:cubicBezTo>
                  <a:cubicBezTo>
                    <a:pt x="6459" y="26918"/>
                    <a:pt x="6459" y="26888"/>
                    <a:pt x="6459" y="26828"/>
                  </a:cubicBezTo>
                  <a:cubicBezTo>
                    <a:pt x="6459" y="26496"/>
                    <a:pt x="6247" y="26194"/>
                    <a:pt x="5946" y="26073"/>
                  </a:cubicBezTo>
                  <a:lnTo>
                    <a:pt x="6489" y="23146"/>
                  </a:lnTo>
                  <a:cubicBezTo>
                    <a:pt x="5644" y="21366"/>
                    <a:pt x="6036" y="19253"/>
                    <a:pt x="7455" y="17895"/>
                  </a:cubicBezTo>
                  <a:lnTo>
                    <a:pt x="7726" y="16477"/>
                  </a:lnTo>
                  <a:cubicBezTo>
                    <a:pt x="8058" y="16477"/>
                    <a:pt x="8360" y="16266"/>
                    <a:pt x="8481" y="15964"/>
                  </a:cubicBezTo>
                  <a:cubicBezTo>
                    <a:pt x="8631" y="15542"/>
                    <a:pt x="8420" y="15089"/>
                    <a:pt x="8028" y="14908"/>
                  </a:cubicBezTo>
                  <a:lnTo>
                    <a:pt x="8360" y="13067"/>
                  </a:lnTo>
                  <a:cubicBezTo>
                    <a:pt x="8209" y="12735"/>
                    <a:pt x="8088" y="12403"/>
                    <a:pt x="7998" y="12071"/>
                  </a:cubicBezTo>
                  <a:cubicBezTo>
                    <a:pt x="7877" y="11468"/>
                    <a:pt x="7877" y="10864"/>
                    <a:pt x="7968" y="10291"/>
                  </a:cubicBezTo>
                  <a:cubicBezTo>
                    <a:pt x="8149" y="9325"/>
                    <a:pt x="8631" y="8450"/>
                    <a:pt x="9326" y="7816"/>
                  </a:cubicBezTo>
                  <a:lnTo>
                    <a:pt x="9718" y="5764"/>
                  </a:lnTo>
                  <a:cubicBezTo>
                    <a:pt x="10080" y="5764"/>
                    <a:pt x="10412" y="5493"/>
                    <a:pt x="10502" y="5100"/>
                  </a:cubicBezTo>
                  <a:cubicBezTo>
                    <a:pt x="10563" y="4738"/>
                    <a:pt x="10352" y="4346"/>
                    <a:pt x="9989" y="4195"/>
                  </a:cubicBezTo>
                  <a:lnTo>
                    <a:pt x="10352" y="2264"/>
                  </a:lnTo>
                  <a:lnTo>
                    <a:pt x="10593" y="936"/>
                  </a:lnTo>
                  <a:lnTo>
                    <a:pt x="561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7"/>
            <p:cNvSpPr/>
            <p:nvPr/>
          </p:nvSpPr>
          <p:spPr>
            <a:xfrm>
              <a:off x="7382923" y="3125735"/>
              <a:ext cx="950736" cy="302707"/>
            </a:xfrm>
            <a:custGeom>
              <a:avLst/>
              <a:gdLst/>
              <a:ahLst/>
              <a:cxnLst/>
              <a:rect l="l" t="t" r="r" b="b"/>
              <a:pathLst>
                <a:path w="45780" h="14576" extrusionOk="0">
                  <a:moveTo>
                    <a:pt x="1993" y="0"/>
                  </a:moveTo>
                  <a:cubicBezTo>
                    <a:pt x="1057" y="0"/>
                    <a:pt x="272" y="664"/>
                    <a:pt x="91" y="1570"/>
                  </a:cubicBezTo>
                  <a:cubicBezTo>
                    <a:pt x="31" y="1992"/>
                    <a:pt x="1" y="2414"/>
                    <a:pt x="31" y="2837"/>
                  </a:cubicBezTo>
                  <a:cubicBezTo>
                    <a:pt x="212" y="4949"/>
                    <a:pt x="1781" y="6669"/>
                    <a:pt x="3863" y="7062"/>
                  </a:cubicBezTo>
                  <a:lnTo>
                    <a:pt x="41253" y="13972"/>
                  </a:lnTo>
                  <a:lnTo>
                    <a:pt x="44572" y="14576"/>
                  </a:lnTo>
                  <a:lnTo>
                    <a:pt x="45779" y="8088"/>
                  </a:lnTo>
                  <a:lnTo>
                    <a:pt x="2355" y="31"/>
                  </a:lnTo>
                  <a:cubicBezTo>
                    <a:pt x="2234" y="0"/>
                    <a:pt x="2113" y="0"/>
                    <a:pt x="1993"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7"/>
            <p:cNvSpPr/>
            <p:nvPr/>
          </p:nvSpPr>
          <p:spPr>
            <a:xfrm>
              <a:off x="8040962" y="2030810"/>
              <a:ext cx="728877" cy="1912791"/>
            </a:xfrm>
            <a:custGeom>
              <a:avLst/>
              <a:gdLst/>
              <a:ahLst/>
              <a:cxnLst/>
              <a:rect l="l" t="t" r="r" b="b"/>
              <a:pathLst>
                <a:path w="35097" h="92105" extrusionOk="0">
                  <a:moveTo>
                    <a:pt x="31281" y="1"/>
                  </a:moveTo>
                  <a:cubicBezTo>
                    <a:pt x="30764" y="1"/>
                    <a:pt x="30234" y="108"/>
                    <a:pt x="29755" y="336"/>
                  </a:cubicBezTo>
                  <a:cubicBezTo>
                    <a:pt x="28065" y="1151"/>
                    <a:pt x="27371" y="3203"/>
                    <a:pt x="28186" y="4893"/>
                  </a:cubicBezTo>
                  <a:lnTo>
                    <a:pt x="27945" y="5466"/>
                  </a:lnTo>
                  <a:lnTo>
                    <a:pt x="27492" y="5315"/>
                  </a:lnTo>
                  <a:cubicBezTo>
                    <a:pt x="27402" y="5287"/>
                    <a:pt x="27309" y="5273"/>
                    <a:pt x="27217" y="5273"/>
                  </a:cubicBezTo>
                  <a:cubicBezTo>
                    <a:pt x="26819" y="5273"/>
                    <a:pt x="26438" y="5526"/>
                    <a:pt x="26315" y="5919"/>
                  </a:cubicBezTo>
                  <a:cubicBezTo>
                    <a:pt x="26164" y="6432"/>
                    <a:pt x="26406" y="6975"/>
                    <a:pt x="26919" y="7126"/>
                  </a:cubicBezTo>
                  <a:lnTo>
                    <a:pt x="27371" y="7277"/>
                  </a:lnTo>
                  <a:lnTo>
                    <a:pt x="26738" y="9178"/>
                  </a:lnTo>
                  <a:cubicBezTo>
                    <a:pt x="26345" y="9208"/>
                    <a:pt x="25953" y="9389"/>
                    <a:pt x="25681" y="9721"/>
                  </a:cubicBezTo>
                  <a:cubicBezTo>
                    <a:pt x="25138" y="10355"/>
                    <a:pt x="25199" y="11350"/>
                    <a:pt x="25832" y="11894"/>
                  </a:cubicBezTo>
                  <a:lnTo>
                    <a:pt x="25229" y="13795"/>
                  </a:lnTo>
                  <a:lnTo>
                    <a:pt x="24897" y="13674"/>
                  </a:lnTo>
                  <a:cubicBezTo>
                    <a:pt x="24867" y="13674"/>
                    <a:pt x="24836" y="13674"/>
                    <a:pt x="24806" y="13644"/>
                  </a:cubicBezTo>
                  <a:cubicBezTo>
                    <a:pt x="24729" y="13625"/>
                    <a:pt x="24652" y="13615"/>
                    <a:pt x="24576" y="13615"/>
                  </a:cubicBezTo>
                  <a:cubicBezTo>
                    <a:pt x="24178" y="13615"/>
                    <a:pt x="23821" y="13872"/>
                    <a:pt x="23720" y="14278"/>
                  </a:cubicBezTo>
                  <a:cubicBezTo>
                    <a:pt x="23569" y="14760"/>
                    <a:pt x="23871" y="15243"/>
                    <a:pt x="24354" y="15364"/>
                  </a:cubicBezTo>
                  <a:lnTo>
                    <a:pt x="24655" y="15485"/>
                  </a:lnTo>
                  <a:lnTo>
                    <a:pt x="91" y="90324"/>
                  </a:lnTo>
                  <a:lnTo>
                    <a:pt x="1" y="90565"/>
                  </a:lnTo>
                  <a:lnTo>
                    <a:pt x="4708" y="92104"/>
                  </a:lnTo>
                  <a:lnTo>
                    <a:pt x="29333" y="17024"/>
                  </a:lnTo>
                  <a:lnTo>
                    <a:pt x="29665" y="17144"/>
                  </a:lnTo>
                  <a:lnTo>
                    <a:pt x="29725" y="17144"/>
                  </a:lnTo>
                  <a:cubicBezTo>
                    <a:pt x="29816" y="17173"/>
                    <a:pt x="29906" y="17186"/>
                    <a:pt x="29994" y="17186"/>
                  </a:cubicBezTo>
                  <a:cubicBezTo>
                    <a:pt x="30377" y="17186"/>
                    <a:pt x="30719" y="16933"/>
                    <a:pt x="30842" y="16541"/>
                  </a:cubicBezTo>
                  <a:cubicBezTo>
                    <a:pt x="30962" y="16058"/>
                    <a:pt x="30691" y="15575"/>
                    <a:pt x="30238" y="15424"/>
                  </a:cubicBezTo>
                  <a:lnTo>
                    <a:pt x="29906" y="15334"/>
                  </a:lnTo>
                  <a:lnTo>
                    <a:pt x="30510" y="13433"/>
                  </a:lnTo>
                  <a:cubicBezTo>
                    <a:pt x="30932" y="13403"/>
                    <a:pt x="31324" y="13221"/>
                    <a:pt x="31566" y="12920"/>
                  </a:cubicBezTo>
                  <a:cubicBezTo>
                    <a:pt x="32139" y="12256"/>
                    <a:pt x="32079" y="11290"/>
                    <a:pt x="31415" y="10717"/>
                  </a:cubicBezTo>
                  <a:lnTo>
                    <a:pt x="32049" y="8816"/>
                  </a:lnTo>
                  <a:lnTo>
                    <a:pt x="32501" y="8966"/>
                  </a:lnTo>
                  <a:cubicBezTo>
                    <a:pt x="32592" y="8995"/>
                    <a:pt x="32684" y="9008"/>
                    <a:pt x="32776" y="9008"/>
                  </a:cubicBezTo>
                  <a:cubicBezTo>
                    <a:pt x="33174" y="9008"/>
                    <a:pt x="33556" y="8755"/>
                    <a:pt x="33678" y="8363"/>
                  </a:cubicBezTo>
                  <a:cubicBezTo>
                    <a:pt x="33859" y="7850"/>
                    <a:pt x="33588" y="7337"/>
                    <a:pt x="33075" y="7156"/>
                  </a:cubicBezTo>
                  <a:lnTo>
                    <a:pt x="32652" y="7035"/>
                  </a:lnTo>
                  <a:lnTo>
                    <a:pt x="32833" y="6432"/>
                  </a:lnTo>
                  <a:lnTo>
                    <a:pt x="32863" y="6432"/>
                  </a:lnTo>
                  <a:cubicBezTo>
                    <a:pt x="33678" y="6009"/>
                    <a:pt x="34282" y="5285"/>
                    <a:pt x="34553" y="4440"/>
                  </a:cubicBezTo>
                  <a:cubicBezTo>
                    <a:pt x="35097" y="2629"/>
                    <a:pt x="34101" y="728"/>
                    <a:pt x="32320" y="185"/>
                  </a:cubicBezTo>
                  <a:cubicBezTo>
                    <a:pt x="32139" y="125"/>
                    <a:pt x="31958" y="64"/>
                    <a:pt x="31777" y="34"/>
                  </a:cubicBezTo>
                  <a:cubicBezTo>
                    <a:pt x="31614" y="12"/>
                    <a:pt x="31448" y="1"/>
                    <a:pt x="3128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7"/>
            <p:cNvSpPr/>
            <p:nvPr/>
          </p:nvSpPr>
          <p:spPr>
            <a:xfrm>
              <a:off x="7171115" y="3731274"/>
              <a:ext cx="1043463" cy="308875"/>
            </a:xfrm>
            <a:custGeom>
              <a:avLst/>
              <a:gdLst/>
              <a:ahLst/>
              <a:cxnLst/>
              <a:rect l="l" t="t" r="r" b="b"/>
              <a:pathLst>
                <a:path w="50245" h="14873" extrusionOk="0">
                  <a:moveTo>
                    <a:pt x="2377" y="1"/>
                  </a:moveTo>
                  <a:cubicBezTo>
                    <a:pt x="1577" y="1"/>
                    <a:pt x="860" y="570"/>
                    <a:pt x="724" y="1382"/>
                  </a:cubicBezTo>
                  <a:lnTo>
                    <a:pt x="422" y="3041"/>
                  </a:lnTo>
                  <a:lnTo>
                    <a:pt x="151" y="4369"/>
                  </a:lnTo>
                  <a:cubicBezTo>
                    <a:pt x="0" y="5274"/>
                    <a:pt x="604" y="6150"/>
                    <a:pt x="1509" y="6331"/>
                  </a:cubicBezTo>
                  <a:lnTo>
                    <a:pt x="47559" y="14841"/>
                  </a:lnTo>
                  <a:cubicBezTo>
                    <a:pt x="47667" y="14862"/>
                    <a:pt x="47775" y="14873"/>
                    <a:pt x="47882" y="14873"/>
                  </a:cubicBezTo>
                  <a:cubicBezTo>
                    <a:pt x="48664" y="14873"/>
                    <a:pt x="49361" y="14310"/>
                    <a:pt x="49520" y="13513"/>
                  </a:cubicBezTo>
                  <a:lnTo>
                    <a:pt x="49943" y="11219"/>
                  </a:lnTo>
                  <a:lnTo>
                    <a:pt x="50064" y="10525"/>
                  </a:lnTo>
                  <a:cubicBezTo>
                    <a:pt x="50064" y="10495"/>
                    <a:pt x="50064" y="10495"/>
                    <a:pt x="50064" y="10495"/>
                  </a:cubicBezTo>
                  <a:cubicBezTo>
                    <a:pt x="50245" y="9590"/>
                    <a:pt x="49641" y="8745"/>
                    <a:pt x="48736" y="8564"/>
                  </a:cubicBezTo>
                  <a:lnTo>
                    <a:pt x="2656" y="24"/>
                  </a:lnTo>
                  <a:cubicBezTo>
                    <a:pt x="2562" y="8"/>
                    <a:pt x="2469" y="1"/>
                    <a:pt x="2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7"/>
            <p:cNvSpPr/>
            <p:nvPr/>
          </p:nvSpPr>
          <p:spPr>
            <a:xfrm>
              <a:off x="7171115" y="3728615"/>
              <a:ext cx="1043463" cy="314628"/>
            </a:xfrm>
            <a:custGeom>
              <a:avLst/>
              <a:gdLst/>
              <a:ahLst/>
              <a:cxnLst/>
              <a:rect l="l" t="t" r="r" b="b"/>
              <a:pathLst>
                <a:path w="50245" h="15150" fill="none" extrusionOk="0">
                  <a:moveTo>
                    <a:pt x="50064" y="10653"/>
                  </a:moveTo>
                  <a:lnTo>
                    <a:pt x="49943" y="11347"/>
                  </a:lnTo>
                  <a:lnTo>
                    <a:pt x="49520" y="13641"/>
                  </a:lnTo>
                  <a:cubicBezTo>
                    <a:pt x="49339" y="14546"/>
                    <a:pt x="48464" y="15150"/>
                    <a:pt x="47559" y="14969"/>
                  </a:cubicBezTo>
                  <a:lnTo>
                    <a:pt x="1509" y="6459"/>
                  </a:lnTo>
                  <a:cubicBezTo>
                    <a:pt x="604" y="6278"/>
                    <a:pt x="0" y="5402"/>
                    <a:pt x="151" y="4497"/>
                  </a:cubicBezTo>
                  <a:cubicBezTo>
                    <a:pt x="151" y="4497"/>
                    <a:pt x="151" y="4497"/>
                    <a:pt x="151" y="4497"/>
                  </a:cubicBezTo>
                  <a:lnTo>
                    <a:pt x="422" y="3169"/>
                  </a:lnTo>
                  <a:lnTo>
                    <a:pt x="724" y="1510"/>
                  </a:lnTo>
                  <a:cubicBezTo>
                    <a:pt x="875" y="604"/>
                    <a:pt x="1750" y="1"/>
                    <a:pt x="2656" y="152"/>
                  </a:cubicBezTo>
                  <a:cubicBezTo>
                    <a:pt x="2656" y="152"/>
                    <a:pt x="2656" y="152"/>
                    <a:pt x="2656" y="152"/>
                  </a:cubicBezTo>
                  <a:lnTo>
                    <a:pt x="48736" y="8692"/>
                  </a:lnTo>
                  <a:cubicBezTo>
                    <a:pt x="49641" y="8873"/>
                    <a:pt x="50245" y="9718"/>
                    <a:pt x="50064" y="10623"/>
                  </a:cubicBezTo>
                  <a:cubicBezTo>
                    <a:pt x="50064" y="10623"/>
                    <a:pt x="50064" y="10623"/>
                    <a:pt x="50064" y="10653"/>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7"/>
            <p:cNvSpPr/>
            <p:nvPr/>
          </p:nvSpPr>
          <p:spPr>
            <a:xfrm>
              <a:off x="7652433" y="833855"/>
              <a:ext cx="1089450" cy="348874"/>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7"/>
            <p:cNvSpPr/>
            <p:nvPr/>
          </p:nvSpPr>
          <p:spPr>
            <a:xfrm>
              <a:off x="7693851" y="414395"/>
              <a:ext cx="93231" cy="93173"/>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 name="Google Shape;1471;p77"/>
            <p:cNvGrpSpPr/>
            <p:nvPr/>
          </p:nvGrpSpPr>
          <p:grpSpPr>
            <a:xfrm>
              <a:off x="6470221" y="1395885"/>
              <a:ext cx="93234" cy="93234"/>
              <a:chOff x="7812545" y="194375"/>
              <a:chExt cx="105457" cy="105457"/>
            </a:xfrm>
          </p:grpSpPr>
          <p:sp>
            <p:nvSpPr>
              <p:cNvPr id="1472" name="Google Shape;1472;p7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6" name="Google Shape;1476;p77"/>
          <p:cNvSpPr txBox="1">
            <a:spLocks noGrp="1"/>
          </p:cNvSpPr>
          <p:nvPr>
            <p:ph type="title"/>
          </p:nvPr>
        </p:nvSpPr>
        <p:spPr>
          <a:xfrm>
            <a:off x="685800" y="539400"/>
            <a:ext cx="7772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PROPOSED SYSTEM</a:t>
            </a:r>
            <a:endParaRPr dirty="0">
              <a:solidFill>
                <a:schemeClr val="accent2"/>
              </a:solidFill>
            </a:endParaRPr>
          </a:p>
        </p:txBody>
      </p:sp>
      <p:sp>
        <p:nvSpPr>
          <p:cNvPr id="1477" name="Google Shape;1477;p77"/>
          <p:cNvSpPr txBox="1">
            <a:spLocks noGrp="1"/>
          </p:cNvSpPr>
          <p:nvPr>
            <p:ph type="subTitle" idx="1"/>
          </p:nvPr>
        </p:nvSpPr>
        <p:spPr>
          <a:xfrm>
            <a:off x="361165" y="1469964"/>
            <a:ext cx="5923800" cy="2704839"/>
          </a:xfrm>
          <a:prstGeom prst="rect">
            <a:avLst/>
          </a:prstGeom>
        </p:spPr>
        <p:txBody>
          <a:bodyPr spcFirstLastPara="1" wrap="square" lIns="91425" tIns="91425" rIns="91425" bIns="91425" anchor="ctr" anchorCtr="0">
            <a:noAutofit/>
          </a:bodyPr>
          <a:lstStyle/>
          <a:p>
            <a:pPr marL="0" lvl="0" indent="0" algn="just" rtl="0">
              <a:lnSpc>
                <a:spcPct val="115000"/>
              </a:lnSpc>
              <a:spcBef>
                <a:spcPts val="0"/>
              </a:spcBef>
              <a:spcAft>
                <a:spcPts val="0"/>
              </a:spcAft>
              <a:buClr>
                <a:schemeClr val="dk1"/>
              </a:buClr>
              <a:buSzPts val="1100"/>
              <a:buFont typeface="Arial"/>
              <a:buNone/>
            </a:pPr>
            <a:r>
              <a:rPr lang="en-IN" dirty="0">
                <a:solidFill>
                  <a:srgbClr val="2D5C3F"/>
                </a:solidFill>
                <a:latin typeface="Open Sans"/>
                <a:ea typeface="Open Sans"/>
                <a:cs typeface="Open Sans"/>
              </a:rPr>
              <a:t>The proposed system focuses on building a product utilising these results from the classification methods and helping the patients with dementia in daily care. Additionally, it supports by providing exercises to improve cognitive responses to improve memory and also backup the product with data analysis to improve the classification model in turn.</a:t>
            </a:r>
          </a:p>
          <a:p>
            <a:pPr marL="0" lvl="0" indent="0" algn="just" rtl="0">
              <a:lnSpc>
                <a:spcPct val="115000"/>
              </a:lnSpc>
              <a:spcBef>
                <a:spcPts val="0"/>
              </a:spcBef>
              <a:spcAft>
                <a:spcPts val="0"/>
              </a:spcAft>
              <a:buClr>
                <a:schemeClr val="dk1"/>
              </a:buClr>
              <a:buSzPts val="1100"/>
              <a:buFont typeface="Arial"/>
              <a:buNone/>
            </a:pPr>
            <a:endParaRPr lang="en-IN" dirty="0">
              <a:solidFill>
                <a:srgbClr val="2D5C3F"/>
              </a:solidFill>
              <a:latin typeface="Open Sans"/>
              <a:ea typeface="Open Sans"/>
              <a:cs typeface="Open Sans"/>
            </a:endParaRPr>
          </a:p>
          <a:p>
            <a:pPr marL="0" lvl="0" indent="0" algn="just" rtl="0">
              <a:lnSpc>
                <a:spcPct val="115000"/>
              </a:lnSpc>
              <a:spcBef>
                <a:spcPts val="0"/>
              </a:spcBef>
              <a:spcAft>
                <a:spcPts val="0"/>
              </a:spcAft>
              <a:buClr>
                <a:schemeClr val="dk1"/>
              </a:buClr>
              <a:buSzPts val="1100"/>
              <a:buFont typeface="Arial"/>
              <a:buNone/>
            </a:pPr>
            <a:r>
              <a:rPr lang="en-IN" dirty="0">
                <a:solidFill>
                  <a:srgbClr val="2D5C3F"/>
                </a:solidFill>
                <a:latin typeface="Open Sans"/>
                <a:ea typeface="Open Sans"/>
                <a:cs typeface="Open Sans"/>
              </a:rPr>
              <a:t>The product is going to be designed in a way which can be used either by the patient or the care taker based on the stage of dementia the patient is in, trying to maintain the same stimuli of functions.</a:t>
            </a:r>
            <a:endParaRPr dirty="0">
              <a:solidFill>
                <a:srgbClr val="2D5C3F"/>
              </a:solidFill>
              <a:latin typeface="Open Sans"/>
              <a:ea typeface="Open Sans"/>
              <a:cs typeface="Open Sans"/>
            </a:endParaRPr>
          </a:p>
        </p:txBody>
      </p:sp>
    </p:spTree>
    <p:extLst>
      <p:ext uri="{BB962C8B-B14F-4D97-AF65-F5344CB8AC3E}">
        <p14:creationId xmlns:p14="http://schemas.microsoft.com/office/powerpoint/2010/main" val="3551086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30"/>
        <p:cNvGrpSpPr/>
        <p:nvPr/>
      </p:nvGrpSpPr>
      <p:grpSpPr>
        <a:xfrm>
          <a:off x="0" y="0"/>
          <a:ext cx="0" cy="0"/>
          <a:chOff x="0" y="0"/>
          <a:chExt cx="0" cy="0"/>
        </a:xfrm>
      </p:grpSpPr>
      <p:grpSp>
        <p:nvGrpSpPr>
          <p:cNvPr id="1431" name="Google Shape;1431;p77"/>
          <p:cNvGrpSpPr/>
          <p:nvPr/>
        </p:nvGrpSpPr>
        <p:grpSpPr>
          <a:xfrm>
            <a:off x="5751819" y="414395"/>
            <a:ext cx="3792810" cy="4825026"/>
            <a:chOff x="5751819" y="414395"/>
            <a:chExt cx="3792810" cy="4825026"/>
          </a:xfrm>
        </p:grpSpPr>
        <p:sp>
          <p:nvSpPr>
            <p:cNvPr id="1432" name="Google Shape;1432;p77"/>
            <p:cNvSpPr/>
            <p:nvPr/>
          </p:nvSpPr>
          <p:spPr>
            <a:xfrm>
              <a:off x="5751819" y="2073686"/>
              <a:ext cx="3792810" cy="3165735"/>
            </a:xfrm>
            <a:custGeom>
              <a:avLst/>
              <a:gdLst/>
              <a:ahLst/>
              <a:cxnLst/>
              <a:rect l="l" t="t" r="r" b="b"/>
              <a:pathLst>
                <a:path w="182632" h="152437" extrusionOk="0">
                  <a:moveTo>
                    <a:pt x="116533" y="0"/>
                  </a:moveTo>
                  <a:cubicBezTo>
                    <a:pt x="104631" y="0"/>
                    <a:pt x="95201" y="9686"/>
                    <a:pt x="91195" y="26538"/>
                  </a:cubicBezTo>
                  <a:cubicBezTo>
                    <a:pt x="83289" y="59642"/>
                    <a:pt x="41735" y="35289"/>
                    <a:pt x="20852" y="70778"/>
                  </a:cubicBezTo>
                  <a:cubicBezTo>
                    <a:pt x="0" y="106266"/>
                    <a:pt x="33708" y="152437"/>
                    <a:pt x="33708" y="152437"/>
                  </a:cubicBezTo>
                  <a:lnTo>
                    <a:pt x="161628" y="152437"/>
                  </a:lnTo>
                  <a:cubicBezTo>
                    <a:pt x="176113" y="128386"/>
                    <a:pt x="182631" y="70808"/>
                    <a:pt x="155291" y="29405"/>
                  </a:cubicBezTo>
                  <a:cubicBezTo>
                    <a:pt x="141841" y="9044"/>
                    <a:pt x="128033" y="0"/>
                    <a:pt x="1165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7"/>
            <p:cNvSpPr/>
            <p:nvPr/>
          </p:nvSpPr>
          <p:spPr>
            <a:xfrm>
              <a:off x="6610829" y="1636061"/>
              <a:ext cx="115966" cy="1366232"/>
            </a:xfrm>
            <a:custGeom>
              <a:avLst/>
              <a:gdLst/>
              <a:ahLst/>
              <a:cxnLst/>
              <a:rect l="l" t="t" r="r" b="b"/>
              <a:pathLst>
                <a:path w="5584" h="65787" fill="none" extrusionOk="0">
                  <a:moveTo>
                    <a:pt x="1" y="65786"/>
                  </a:moveTo>
                  <a:lnTo>
                    <a:pt x="1" y="0"/>
                  </a:lnTo>
                  <a:lnTo>
                    <a:pt x="558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7"/>
            <p:cNvSpPr/>
            <p:nvPr/>
          </p:nvSpPr>
          <p:spPr>
            <a:xfrm>
              <a:off x="6610829" y="1636061"/>
              <a:ext cx="1614403" cy="1764822"/>
            </a:xfrm>
            <a:custGeom>
              <a:avLst/>
              <a:gdLst/>
              <a:ahLst/>
              <a:cxnLst/>
              <a:rect l="l" t="t" r="r" b="b"/>
              <a:pathLst>
                <a:path w="77737" h="84980" fill="none" extrusionOk="0">
                  <a:moveTo>
                    <a:pt x="19978" y="0"/>
                  </a:moveTo>
                  <a:lnTo>
                    <a:pt x="77737" y="0"/>
                  </a:lnTo>
                  <a:lnTo>
                    <a:pt x="77737" y="84979"/>
                  </a:lnTo>
                  <a:lnTo>
                    <a:pt x="1" y="849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7"/>
            <p:cNvSpPr/>
            <p:nvPr/>
          </p:nvSpPr>
          <p:spPr>
            <a:xfrm>
              <a:off x="6879062" y="1636061"/>
              <a:ext cx="105312" cy="21"/>
            </a:xfrm>
            <a:custGeom>
              <a:avLst/>
              <a:gdLst/>
              <a:ahLst/>
              <a:cxnLst/>
              <a:rect l="l" t="t" r="r" b="b"/>
              <a:pathLst>
                <a:path w="5071" h="1" fill="none" extrusionOk="0">
                  <a:moveTo>
                    <a:pt x="1" y="0"/>
                  </a:moveTo>
                  <a:lnTo>
                    <a:pt x="507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7"/>
            <p:cNvSpPr/>
            <p:nvPr/>
          </p:nvSpPr>
          <p:spPr>
            <a:xfrm>
              <a:off x="6671615" y="1696225"/>
              <a:ext cx="1492830" cy="1643851"/>
            </a:xfrm>
            <a:custGeom>
              <a:avLst/>
              <a:gdLst/>
              <a:ahLst/>
              <a:cxnLst/>
              <a:rect l="l" t="t" r="r" b="b"/>
              <a:pathLst>
                <a:path w="71883" h="79155" fill="none" extrusionOk="0">
                  <a:moveTo>
                    <a:pt x="1" y="0"/>
                  </a:moveTo>
                  <a:lnTo>
                    <a:pt x="71883" y="0"/>
                  </a:lnTo>
                  <a:lnTo>
                    <a:pt x="71883" y="79155"/>
                  </a:lnTo>
                  <a:lnTo>
                    <a:pt x="1" y="791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7"/>
            <p:cNvSpPr/>
            <p:nvPr/>
          </p:nvSpPr>
          <p:spPr>
            <a:xfrm>
              <a:off x="6741186" y="1811526"/>
              <a:ext cx="1353688" cy="639888"/>
            </a:xfrm>
            <a:custGeom>
              <a:avLst/>
              <a:gdLst/>
              <a:ahLst/>
              <a:cxnLst/>
              <a:rect l="l" t="t" r="r" b="b"/>
              <a:pathLst>
                <a:path w="65183" h="30812" fill="none" extrusionOk="0">
                  <a:moveTo>
                    <a:pt x="65183" y="1"/>
                  </a:moveTo>
                  <a:lnTo>
                    <a:pt x="65183" y="30812"/>
                  </a:lnTo>
                  <a:lnTo>
                    <a:pt x="1" y="30812"/>
                  </a:lnTo>
                  <a:lnTo>
                    <a:pt x="1" y="2797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7"/>
            <p:cNvSpPr/>
            <p:nvPr/>
          </p:nvSpPr>
          <p:spPr>
            <a:xfrm>
              <a:off x="6741186" y="1760147"/>
              <a:ext cx="1353688" cy="495741"/>
            </a:xfrm>
            <a:custGeom>
              <a:avLst/>
              <a:gdLst/>
              <a:ahLst/>
              <a:cxnLst/>
              <a:rect l="l" t="t" r="r" b="b"/>
              <a:pathLst>
                <a:path w="65183" h="23871" fill="none" extrusionOk="0">
                  <a:moveTo>
                    <a:pt x="1" y="23870"/>
                  </a:moveTo>
                  <a:lnTo>
                    <a:pt x="1" y="0"/>
                  </a:lnTo>
                  <a:lnTo>
                    <a:pt x="6518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7"/>
            <p:cNvSpPr/>
            <p:nvPr/>
          </p:nvSpPr>
          <p:spPr>
            <a:xfrm>
              <a:off x="7866120" y="2518452"/>
              <a:ext cx="298325" cy="21"/>
            </a:xfrm>
            <a:custGeom>
              <a:avLst/>
              <a:gdLst/>
              <a:ahLst/>
              <a:cxnLst/>
              <a:rect l="l" t="t" r="r" b="b"/>
              <a:pathLst>
                <a:path w="14365" h="1" fill="none" extrusionOk="0">
                  <a:moveTo>
                    <a:pt x="0" y="1"/>
                  </a:moveTo>
                  <a:lnTo>
                    <a:pt x="14365" y="1"/>
                  </a:lnTo>
                </a:path>
              </a:pathLst>
            </a:custGeom>
            <a:noFill/>
            <a:ln w="98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7"/>
            <p:cNvSpPr/>
            <p:nvPr/>
          </p:nvSpPr>
          <p:spPr>
            <a:xfrm>
              <a:off x="6671615" y="2518452"/>
              <a:ext cx="1038479" cy="21"/>
            </a:xfrm>
            <a:custGeom>
              <a:avLst/>
              <a:gdLst/>
              <a:ahLst/>
              <a:cxnLst/>
              <a:rect l="l" t="t" r="r" b="b"/>
              <a:pathLst>
                <a:path w="50005" h="1" fill="none" extrusionOk="0">
                  <a:moveTo>
                    <a:pt x="1" y="1"/>
                  </a:moveTo>
                  <a:lnTo>
                    <a:pt x="50004"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7"/>
            <p:cNvSpPr/>
            <p:nvPr/>
          </p:nvSpPr>
          <p:spPr>
            <a:xfrm>
              <a:off x="6859935" y="4078319"/>
              <a:ext cx="397054" cy="253488"/>
            </a:xfrm>
            <a:custGeom>
              <a:avLst/>
              <a:gdLst/>
              <a:ahLst/>
              <a:cxnLst/>
              <a:rect l="l" t="t" r="r" b="b"/>
              <a:pathLst>
                <a:path w="19119" h="12206" extrusionOk="0">
                  <a:moveTo>
                    <a:pt x="11785" y="1"/>
                  </a:moveTo>
                  <a:cubicBezTo>
                    <a:pt x="11785" y="1"/>
                    <a:pt x="11755" y="3924"/>
                    <a:pt x="10035" y="4527"/>
                  </a:cubicBezTo>
                  <a:cubicBezTo>
                    <a:pt x="9812" y="4605"/>
                    <a:pt x="9543" y="4635"/>
                    <a:pt x="9237" y="4635"/>
                  </a:cubicBezTo>
                  <a:cubicBezTo>
                    <a:pt x="8277" y="4635"/>
                    <a:pt x="6965" y="4344"/>
                    <a:pt x="5656" y="4344"/>
                  </a:cubicBezTo>
                  <a:cubicBezTo>
                    <a:pt x="4156" y="4344"/>
                    <a:pt x="2660" y="4726"/>
                    <a:pt x="1706" y="6368"/>
                  </a:cubicBezTo>
                  <a:cubicBezTo>
                    <a:pt x="0" y="9236"/>
                    <a:pt x="10348" y="12206"/>
                    <a:pt x="15752" y="12206"/>
                  </a:cubicBezTo>
                  <a:cubicBezTo>
                    <a:pt x="16944" y="12206"/>
                    <a:pt x="17895" y="12061"/>
                    <a:pt x="18424" y="11739"/>
                  </a:cubicBezTo>
                  <a:cubicBezTo>
                    <a:pt x="18424" y="11739"/>
                    <a:pt x="19118" y="8541"/>
                    <a:pt x="18575" y="6127"/>
                  </a:cubicBezTo>
                  <a:cubicBezTo>
                    <a:pt x="18032" y="3682"/>
                    <a:pt x="18575" y="695"/>
                    <a:pt x="18575" y="695"/>
                  </a:cubicBezTo>
                  <a:lnTo>
                    <a:pt x="11785" y="1"/>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7"/>
            <p:cNvSpPr/>
            <p:nvPr/>
          </p:nvSpPr>
          <p:spPr>
            <a:xfrm>
              <a:off x="6696058" y="3210528"/>
              <a:ext cx="1079432" cy="937258"/>
            </a:xfrm>
            <a:custGeom>
              <a:avLst/>
              <a:gdLst/>
              <a:ahLst/>
              <a:cxnLst/>
              <a:rect l="l" t="t" r="r" b="b"/>
              <a:pathLst>
                <a:path w="51977" h="45131" extrusionOk="0">
                  <a:moveTo>
                    <a:pt x="27728" y="0"/>
                  </a:moveTo>
                  <a:cubicBezTo>
                    <a:pt x="23916" y="0"/>
                    <a:pt x="19299" y="765"/>
                    <a:pt x="14184" y="3160"/>
                  </a:cubicBezTo>
                  <a:cubicBezTo>
                    <a:pt x="1" y="9799"/>
                    <a:pt x="16387" y="42269"/>
                    <a:pt x="16387" y="42269"/>
                  </a:cubicBezTo>
                  <a:cubicBezTo>
                    <a:pt x="16387" y="42269"/>
                    <a:pt x="21715" y="45130"/>
                    <a:pt x="26614" y="45130"/>
                  </a:cubicBezTo>
                  <a:cubicBezTo>
                    <a:pt x="27626" y="45130"/>
                    <a:pt x="28620" y="45008"/>
                    <a:pt x="29544" y="44714"/>
                  </a:cubicBezTo>
                  <a:lnTo>
                    <a:pt x="28910" y="40308"/>
                  </a:lnTo>
                  <a:lnTo>
                    <a:pt x="27492" y="39523"/>
                  </a:lnTo>
                  <a:cubicBezTo>
                    <a:pt x="27492" y="39523"/>
                    <a:pt x="31898" y="37381"/>
                    <a:pt x="32562" y="28478"/>
                  </a:cubicBezTo>
                  <a:cubicBezTo>
                    <a:pt x="32562" y="28478"/>
                    <a:pt x="50065" y="31617"/>
                    <a:pt x="51030" y="31798"/>
                  </a:cubicBezTo>
                  <a:cubicBezTo>
                    <a:pt x="51033" y="31798"/>
                    <a:pt x="51036" y="31799"/>
                    <a:pt x="51039" y="31799"/>
                  </a:cubicBezTo>
                  <a:cubicBezTo>
                    <a:pt x="51976" y="31799"/>
                    <a:pt x="48676" y="1772"/>
                    <a:pt x="48676" y="1772"/>
                  </a:cubicBezTo>
                  <a:cubicBezTo>
                    <a:pt x="48676" y="1772"/>
                    <a:pt x="46073" y="1243"/>
                    <a:pt x="43439" y="1243"/>
                  </a:cubicBezTo>
                  <a:cubicBezTo>
                    <a:pt x="41580" y="1243"/>
                    <a:pt x="39704" y="1506"/>
                    <a:pt x="38718" y="2405"/>
                  </a:cubicBezTo>
                  <a:cubicBezTo>
                    <a:pt x="38718" y="2405"/>
                    <a:pt x="34487" y="0"/>
                    <a:pt x="2772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7"/>
            <p:cNvSpPr/>
            <p:nvPr/>
          </p:nvSpPr>
          <p:spPr>
            <a:xfrm>
              <a:off x="6696058" y="3138258"/>
              <a:ext cx="1079827" cy="1036589"/>
            </a:xfrm>
            <a:custGeom>
              <a:avLst/>
              <a:gdLst/>
              <a:ahLst/>
              <a:cxnLst/>
              <a:rect l="l" t="t" r="r" b="b"/>
              <a:pathLst>
                <a:path w="51996" h="49914" fill="none" extrusionOk="0">
                  <a:moveTo>
                    <a:pt x="48676" y="5252"/>
                  </a:moveTo>
                  <a:cubicBezTo>
                    <a:pt x="48676" y="5252"/>
                    <a:pt x="41102" y="3713"/>
                    <a:pt x="38718" y="5885"/>
                  </a:cubicBezTo>
                  <a:cubicBezTo>
                    <a:pt x="38718" y="5885"/>
                    <a:pt x="28367" y="1"/>
                    <a:pt x="14184" y="6640"/>
                  </a:cubicBezTo>
                  <a:cubicBezTo>
                    <a:pt x="1" y="13279"/>
                    <a:pt x="16387" y="45749"/>
                    <a:pt x="16387" y="45749"/>
                  </a:cubicBezTo>
                  <a:cubicBezTo>
                    <a:pt x="16387" y="45749"/>
                    <a:pt x="24142" y="49914"/>
                    <a:pt x="29544" y="48194"/>
                  </a:cubicBezTo>
                  <a:lnTo>
                    <a:pt x="28910" y="43788"/>
                  </a:lnTo>
                  <a:lnTo>
                    <a:pt x="27492" y="43003"/>
                  </a:lnTo>
                  <a:cubicBezTo>
                    <a:pt x="27492" y="43003"/>
                    <a:pt x="31898" y="40861"/>
                    <a:pt x="32562" y="31958"/>
                  </a:cubicBezTo>
                  <a:cubicBezTo>
                    <a:pt x="32562" y="31958"/>
                    <a:pt x="50065" y="35097"/>
                    <a:pt x="51030" y="35278"/>
                  </a:cubicBezTo>
                  <a:cubicBezTo>
                    <a:pt x="51996" y="35459"/>
                    <a:pt x="48676" y="5252"/>
                    <a:pt x="48676" y="5252"/>
                  </a:cubicBezTo>
                  <a:close/>
                </a:path>
              </a:pathLst>
            </a:custGeom>
            <a:noFill/>
            <a:ln w="98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7"/>
            <p:cNvSpPr/>
            <p:nvPr/>
          </p:nvSpPr>
          <p:spPr>
            <a:xfrm>
              <a:off x="7407989" y="2631884"/>
              <a:ext cx="664955" cy="605186"/>
            </a:xfrm>
            <a:custGeom>
              <a:avLst/>
              <a:gdLst/>
              <a:ahLst/>
              <a:cxnLst/>
              <a:rect l="l" t="t" r="r" b="b"/>
              <a:pathLst>
                <a:path w="32019" h="29141" extrusionOk="0">
                  <a:moveTo>
                    <a:pt x="26858" y="1"/>
                  </a:moveTo>
                  <a:cubicBezTo>
                    <a:pt x="26858" y="1"/>
                    <a:pt x="21064" y="3622"/>
                    <a:pt x="19405" y="6338"/>
                  </a:cubicBezTo>
                  <a:cubicBezTo>
                    <a:pt x="17715" y="9024"/>
                    <a:pt x="14848" y="14425"/>
                    <a:pt x="14848" y="14425"/>
                  </a:cubicBezTo>
                  <a:lnTo>
                    <a:pt x="6398" y="10985"/>
                  </a:lnTo>
                  <a:lnTo>
                    <a:pt x="1" y="15753"/>
                  </a:lnTo>
                  <a:cubicBezTo>
                    <a:pt x="1" y="15753"/>
                    <a:pt x="3803" y="28065"/>
                    <a:pt x="9416" y="29092"/>
                  </a:cubicBezTo>
                  <a:cubicBezTo>
                    <a:pt x="9597" y="29125"/>
                    <a:pt x="9790" y="29141"/>
                    <a:pt x="9993" y="29141"/>
                  </a:cubicBezTo>
                  <a:cubicBezTo>
                    <a:pt x="16083" y="29141"/>
                    <a:pt x="32019" y="14788"/>
                    <a:pt x="32019" y="14788"/>
                  </a:cubicBezTo>
                  <a:lnTo>
                    <a:pt x="2685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7"/>
            <p:cNvSpPr/>
            <p:nvPr/>
          </p:nvSpPr>
          <p:spPr>
            <a:xfrm>
              <a:off x="7394220" y="2443252"/>
              <a:ext cx="144147" cy="394209"/>
            </a:xfrm>
            <a:custGeom>
              <a:avLst/>
              <a:gdLst/>
              <a:ahLst/>
              <a:cxnLst/>
              <a:rect l="l" t="t" r="r" b="b"/>
              <a:pathLst>
                <a:path w="6941" h="18982" extrusionOk="0">
                  <a:moveTo>
                    <a:pt x="5975" y="0"/>
                  </a:moveTo>
                  <a:cubicBezTo>
                    <a:pt x="1660" y="12373"/>
                    <a:pt x="0" y="18982"/>
                    <a:pt x="0" y="18982"/>
                  </a:cubicBezTo>
                  <a:cubicBezTo>
                    <a:pt x="2324" y="14335"/>
                    <a:pt x="6941" y="272"/>
                    <a:pt x="6941" y="272"/>
                  </a:cubicBezTo>
                  <a:lnTo>
                    <a:pt x="5975" y="0"/>
                  </a:lnTo>
                  <a:close/>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7"/>
            <p:cNvSpPr/>
            <p:nvPr/>
          </p:nvSpPr>
          <p:spPr>
            <a:xfrm>
              <a:off x="7324649" y="2561689"/>
              <a:ext cx="408621" cy="88386"/>
            </a:xfrm>
            <a:custGeom>
              <a:avLst/>
              <a:gdLst/>
              <a:ahLst/>
              <a:cxnLst/>
              <a:rect l="l" t="t" r="r" b="b"/>
              <a:pathLst>
                <a:path w="19676" h="4256" extrusionOk="0">
                  <a:moveTo>
                    <a:pt x="19434" y="1"/>
                  </a:moveTo>
                  <a:cubicBezTo>
                    <a:pt x="6549" y="2415"/>
                    <a:pt x="0" y="4256"/>
                    <a:pt x="0" y="4256"/>
                  </a:cubicBezTo>
                  <a:cubicBezTo>
                    <a:pt x="5191" y="3984"/>
                    <a:pt x="19676" y="967"/>
                    <a:pt x="19676" y="967"/>
                  </a:cubicBezTo>
                  <a:lnTo>
                    <a:pt x="19434" y="1"/>
                  </a:lnTo>
                  <a:close/>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7"/>
            <p:cNvSpPr/>
            <p:nvPr/>
          </p:nvSpPr>
          <p:spPr>
            <a:xfrm>
              <a:off x="6908510" y="2582498"/>
              <a:ext cx="721359" cy="1360583"/>
            </a:xfrm>
            <a:custGeom>
              <a:avLst/>
              <a:gdLst/>
              <a:ahLst/>
              <a:cxnLst/>
              <a:rect l="l" t="t" r="r" b="b"/>
              <a:pathLst>
                <a:path w="34735" h="65515" extrusionOk="0">
                  <a:moveTo>
                    <a:pt x="29565" y="1"/>
                  </a:moveTo>
                  <a:cubicBezTo>
                    <a:pt x="28802" y="1"/>
                    <a:pt x="27854" y="1051"/>
                    <a:pt x="27854" y="1051"/>
                  </a:cubicBezTo>
                  <a:cubicBezTo>
                    <a:pt x="27854" y="1051"/>
                    <a:pt x="27166" y="1032"/>
                    <a:pt x="26337" y="1032"/>
                  </a:cubicBezTo>
                  <a:cubicBezTo>
                    <a:pt x="25369" y="1032"/>
                    <a:pt x="24207" y="1058"/>
                    <a:pt x="23720" y="1172"/>
                  </a:cubicBezTo>
                  <a:cubicBezTo>
                    <a:pt x="22784" y="1353"/>
                    <a:pt x="19767" y="6332"/>
                    <a:pt x="18801" y="12337"/>
                  </a:cubicBezTo>
                  <a:cubicBezTo>
                    <a:pt x="17835" y="18373"/>
                    <a:pt x="16568" y="21783"/>
                    <a:pt x="13339" y="23442"/>
                  </a:cubicBezTo>
                  <a:cubicBezTo>
                    <a:pt x="6127" y="27154"/>
                    <a:pt x="333" y="35393"/>
                    <a:pt x="2294" y="43631"/>
                  </a:cubicBezTo>
                  <a:cubicBezTo>
                    <a:pt x="4256" y="51869"/>
                    <a:pt x="1" y="61315"/>
                    <a:pt x="31" y="63125"/>
                  </a:cubicBezTo>
                  <a:cubicBezTo>
                    <a:pt x="77" y="64477"/>
                    <a:pt x="5337" y="65515"/>
                    <a:pt x="8701" y="65515"/>
                  </a:cubicBezTo>
                  <a:cubicBezTo>
                    <a:pt x="9770" y="65515"/>
                    <a:pt x="10648" y="65410"/>
                    <a:pt x="11106" y="65177"/>
                  </a:cubicBezTo>
                  <a:cubicBezTo>
                    <a:pt x="11767" y="64847"/>
                    <a:pt x="12683" y="64739"/>
                    <a:pt x="13640" y="64739"/>
                  </a:cubicBezTo>
                  <a:cubicBezTo>
                    <a:pt x="15435" y="64739"/>
                    <a:pt x="17375" y="65118"/>
                    <a:pt x="18058" y="65118"/>
                  </a:cubicBezTo>
                  <a:cubicBezTo>
                    <a:pt x="18075" y="65118"/>
                    <a:pt x="18092" y="65117"/>
                    <a:pt x="18107" y="65117"/>
                  </a:cubicBezTo>
                  <a:cubicBezTo>
                    <a:pt x="19103" y="65117"/>
                    <a:pt x="22513" y="52925"/>
                    <a:pt x="21879" y="44838"/>
                  </a:cubicBezTo>
                  <a:cubicBezTo>
                    <a:pt x="21276" y="36751"/>
                    <a:pt x="28518" y="33612"/>
                    <a:pt x="29665" y="29176"/>
                  </a:cubicBezTo>
                  <a:cubicBezTo>
                    <a:pt x="30781" y="24740"/>
                    <a:pt x="34735" y="4823"/>
                    <a:pt x="32954" y="2892"/>
                  </a:cubicBezTo>
                  <a:cubicBezTo>
                    <a:pt x="32954" y="2892"/>
                    <a:pt x="30510" y="236"/>
                    <a:pt x="29755" y="25"/>
                  </a:cubicBezTo>
                  <a:cubicBezTo>
                    <a:pt x="29694" y="8"/>
                    <a:pt x="29630" y="1"/>
                    <a:pt x="29565" y="1"/>
                  </a:cubicBezTo>
                  <a:close/>
                </a:path>
              </a:pathLst>
            </a:custGeom>
            <a:solidFill>
              <a:schemeClr val="dk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7"/>
            <p:cNvSpPr/>
            <p:nvPr/>
          </p:nvSpPr>
          <p:spPr>
            <a:xfrm>
              <a:off x="7465660" y="2577494"/>
              <a:ext cx="178621" cy="187281"/>
            </a:xfrm>
            <a:custGeom>
              <a:avLst/>
              <a:gdLst/>
              <a:ahLst/>
              <a:cxnLst/>
              <a:rect l="l" t="t" r="r" b="b"/>
              <a:pathLst>
                <a:path w="8601" h="9018" extrusionOk="0">
                  <a:moveTo>
                    <a:pt x="5240" y="1"/>
                  </a:moveTo>
                  <a:cubicBezTo>
                    <a:pt x="5170" y="1"/>
                    <a:pt x="5113" y="18"/>
                    <a:pt x="5070" y="55"/>
                  </a:cubicBezTo>
                  <a:cubicBezTo>
                    <a:pt x="4768" y="356"/>
                    <a:pt x="4497" y="749"/>
                    <a:pt x="4316" y="1171"/>
                  </a:cubicBezTo>
                  <a:cubicBezTo>
                    <a:pt x="4316" y="1171"/>
                    <a:pt x="2807" y="1352"/>
                    <a:pt x="2837" y="2318"/>
                  </a:cubicBezTo>
                  <a:cubicBezTo>
                    <a:pt x="2837" y="2318"/>
                    <a:pt x="1328" y="2891"/>
                    <a:pt x="1298" y="3857"/>
                  </a:cubicBezTo>
                  <a:cubicBezTo>
                    <a:pt x="1298" y="3857"/>
                    <a:pt x="0" y="3857"/>
                    <a:pt x="453" y="5939"/>
                  </a:cubicBezTo>
                  <a:cubicBezTo>
                    <a:pt x="634" y="7086"/>
                    <a:pt x="1177" y="8172"/>
                    <a:pt x="1992" y="9017"/>
                  </a:cubicBezTo>
                  <a:lnTo>
                    <a:pt x="8601" y="6392"/>
                  </a:lnTo>
                  <a:cubicBezTo>
                    <a:pt x="8389" y="5034"/>
                    <a:pt x="8118" y="3706"/>
                    <a:pt x="7756" y="2409"/>
                  </a:cubicBezTo>
                  <a:cubicBezTo>
                    <a:pt x="7403" y="1351"/>
                    <a:pt x="5856" y="1"/>
                    <a:pt x="5240" y="1"/>
                  </a:cubicBezTo>
                  <a:close/>
                </a:path>
              </a:pathLst>
            </a:custGeom>
            <a:solidFill>
              <a:schemeClr val="lt1"/>
            </a:solidFill>
            <a:ln w="98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7"/>
            <p:cNvSpPr/>
            <p:nvPr/>
          </p:nvSpPr>
          <p:spPr>
            <a:xfrm>
              <a:off x="7941319" y="2357711"/>
              <a:ext cx="272013" cy="269188"/>
            </a:xfrm>
            <a:custGeom>
              <a:avLst/>
              <a:gdLst/>
              <a:ahLst/>
              <a:cxnLst/>
              <a:rect l="l" t="t" r="r" b="b"/>
              <a:pathLst>
                <a:path w="13098" h="12962" extrusionOk="0">
                  <a:moveTo>
                    <a:pt x="10476" y="1"/>
                  </a:moveTo>
                  <a:cubicBezTo>
                    <a:pt x="8235" y="1"/>
                    <a:pt x="1" y="7741"/>
                    <a:pt x="1" y="7741"/>
                  </a:cubicBezTo>
                  <a:cubicBezTo>
                    <a:pt x="1" y="7741"/>
                    <a:pt x="5523" y="8948"/>
                    <a:pt x="6730" y="12961"/>
                  </a:cubicBezTo>
                  <a:lnTo>
                    <a:pt x="13097" y="5990"/>
                  </a:lnTo>
                  <a:cubicBezTo>
                    <a:pt x="13097" y="5990"/>
                    <a:pt x="10472" y="4934"/>
                    <a:pt x="11015" y="890"/>
                  </a:cubicBezTo>
                  <a:cubicBezTo>
                    <a:pt x="11100" y="265"/>
                    <a:pt x="10890" y="1"/>
                    <a:pt x="10476" y="1"/>
                  </a:cubicBez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7"/>
            <p:cNvSpPr/>
            <p:nvPr/>
          </p:nvSpPr>
          <p:spPr>
            <a:xfrm>
              <a:off x="7769614" y="2022108"/>
              <a:ext cx="475680" cy="522365"/>
            </a:xfrm>
            <a:custGeom>
              <a:avLst/>
              <a:gdLst/>
              <a:ahLst/>
              <a:cxnLst/>
              <a:rect l="l" t="t" r="r" b="b"/>
              <a:pathLst>
                <a:path w="22905" h="25153" extrusionOk="0">
                  <a:moveTo>
                    <a:pt x="13257" y="0"/>
                  </a:moveTo>
                  <a:cubicBezTo>
                    <a:pt x="11376" y="0"/>
                    <a:pt x="9140" y="364"/>
                    <a:pt x="6488" y="1147"/>
                  </a:cubicBezTo>
                  <a:cubicBezTo>
                    <a:pt x="272" y="2958"/>
                    <a:pt x="1690" y="13791"/>
                    <a:pt x="1690" y="13791"/>
                  </a:cubicBezTo>
                  <a:cubicBezTo>
                    <a:pt x="1690" y="13791"/>
                    <a:pt x="0" y="16356"/>
                    <a:pt x="453" y="17141"/>
                  </a:cubicBezTo>
                  <a:cubicBezTo>
                    <a:pt x="606" y="17422"/>
                    <a:pt x="1580" y="17443"/>
                    <a:pt x="1876" y="17443"/>
                  </a:cubicBezTo>
                  <a:cubicBezTo>
                    <a:pt x="1930" y="17443"/>
                    <a:pt x="1962" y="17443"/>
                    <a:pt x="1962" y="17443"/>
                  </a:cubicBezTo>
                  <a:cubicBezTo>
                    <a:pt x="2203" y="18318"/>
                    <a:pt x="2595" y="19133"/>
                    <a:pt x="3078" y="19857"/>
                  </a:cubicBezTo>
                  <a:lnTo>
                    <a:pt x="2414" y="20159"/>
                  </a:lnTo>
                  <a:cubicBezTo>
                    <a:pt x="2897" y="22211"/>
                    <a:pt x="3712" y="24233"/>
                    <a:pt x="5040" y="24746"/>
                  </a:cubicBezTo>
                  <a:cubicBezTo>
                    <a:pt x="5687" y="24988"/>
                    <a:pt x="6364" y="25153"/>
                    <a:pt x="7249" y="25153"/>
                  </a:cubicBezTo>
                  <a:cubicBezTo>
                    <a:pt x="8345" y="25153"/>
                    <a:pt x="9759" y="24901"/>
                    <a:pt x="11829" y="24233"/>
                  </a:cubicBezTo>
                  <a:lnTo>
                    <a:pt x="20671" y="18107"/>
                  </a:lnTo>
                  <a:cubicBezTo>
                    <a:pt x="20671" y="18107"/>
                    <a:pt x="22904" y="15753"/>
                    <a:pt x="22844" y="13852"/>
                  </a:cubicBezTo>
                  <a:cubicBezTo>
                    <a:pt x="22651" y="5834"/>
                    <a:pt x="20796" y="0"/>
                    <a:pt x="13257"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7"/>
            <p:cNvSpPr/>
            <p:nvPr/>
          </p:nvSpPr>
          <p:spPr>
            <a:xfrm>
              <a:off x="7769614" y="1964458"/>
              <a:ext cx="475680" cy="585976"/>
            </a:xfrm>
            <a:custGeom>
              <a:avLst/>
              <a:gdLst/>
              <a:ahLst/>
              <a:cxnLst/>
              <a:rect l="l" t="t" r="r" b="b"/>
              <a:pathLst>
                <a:path w="22905" h="28216" fill="none" extrusionOk="0">
                  <a:moveTo>
                    <a:pt x="20671" y="20883"/>
                  </a:moveTo>
                  <a:cubicBezTo>
                    <a:pt x="20671" y="20883"/>
                    <a:pt x="22904" y="18529"/>
                    <a:pt x="22844" y="16628"/>
                  </a:cubicBezTo>
                  <a:cubicBezTo>
                    <a:pt x="22603" y="6609"/>
                    <a:pt x="19766" y="0"/>
                    <a:pt x="6488" y="3923"/>
                  </a:cubicBezTo>
                  <a:cubicBezTo>
                    <a:pt x="272" y="5734"/>
                    <a:pt x="1690" y="16567"/>
                    <a:pt x="1690" y="16567"/>
                  </a:cubicBezTo>
                  <a:cubicBezTo>
                    <a:pt x="1690" y="16567"/>
                    <a:pt x="0" y="19132"/>
                    <a:pt x="453" y="19917"/>
                  </a:cubicBezTo>
                  <a:cubicBezTo>
                    <a:pt x="634" y="20249"/>
                    <a:pt x="1962" y="20219"/>
                    <a:pt x="1962" y="20219"/>
                  </a:cubicBezTo>
                  <a:cubicBezTo>
                    <a:pt x="2203" y="21094"/>
                    <a:pt x="2595" y="21909"/>
                    <a:pt x="3078" y="22633"/>
                  </a:cubicBezTo>
                  <a:lnTo>
                    <a:pt x="2414" y="22935"/>
                  </a:lnTo>
                  <a:cubicBezTo>
                    <a:pt x="2897" y="24987"/>
                    <a:pt x="3712" y="27009"/>
                    <a:pt x="5040" y="27522"/>
                  </a:cubicBezTo>
                  <a:cubicBezTo>
                    <a:pt x="6488" y="28065"/>
                    <a:pt x="8088" y="28216"/>
                    <a:pt x="11829" y="2700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7"/>
            <p:cNvSpPr/>
            <p:nvPr/>
          </p:nvSpPr>
          <p:spPr>
            <a:xfrm>
              <a:off x="7780267" y="1967677"/>
              <a:ext cx="537089" cy="465317"/>
            </a:xfrm>
            <a:custGeom>
              <a:avLst/>
              <a:gdLst/>
              <a:ahLst/>
              <a:cxnLst/>
              <a:rect l="l" t="t" r="r" b="b"/>
              <a:pathLst>
                <a:path w="25862" h="22406" extrusionOk="0">
                  <a:moveTo>
                    <a:pt x="13019" y="0"/>
                  </a:moveTo>
                  <a:cubicBezTo>
                    <a:pt x="10845" y="0"/>
                    <a:pt x="8556" y="464"/>
                    <a:pt x="6337" y="1324"/>
                  </a:cubicBezTo>
                  <a:cubicBezTo>
                    <a:pt x="0" y="3798"/>
                    <a:pt x="1931" y="7933"/>
                    <a:pt x="1931" y="7933"/>
                  </a:cubicBezTo>
                  <a:cubicBezTo>
                    <a:pt x="2377" y="7755"/>
                    <a:pt x="2807" y="7681"/>
                    <a:pt x="3214" y="7681"/>
                  </a:cubicBezTo>
                  <a:cubicBezTo>
                    <a:pt x="5372" y="7681"/>
                    <a:pt x="6906" y="9773"/>
                    <a:pt x="6880" y="9773"/>
                  </a:cubicBezTo>
                  <a:cubicBezTo>
                    <a:pt x="7303" y="14572"/>
                    <a:pt x="11045" y="15990"/>
                    <a:pt x="11045" y="15990"/>
                  </a:cubicBezTo>
                  <a:cubicBezTo>
                    <a:pt x="11045" y="15990"/>
                    <a:pt x="12089" y="14065"/>
                    <a:pt x="13325" y="14065"/>
                  </a:cubicBezTo>
                  <a:cubicBezTo>
                    <a:pt x="13771" y="14065"/>
                    <a:pt x="14241" y="14315"/>
                    <a:pt x="14696" y="14994"/>
                  </a:cubicBezTo>
                  <a:cubicBezTo>
                    <a:pt x="16416" y="17589"/>
                    <a:pt x="13881" y="20215"/>
                    <a:pt x="13881" y="20215"/>
                  </a:cubicBezTo>
                  <a:cubicBezTo>
                    <a:pt x="13881" y="20215"/>
                    <a:pt x="14413" y="22405"/>
                    <a:pt x="16705" y="22405"/>
                  </a:cubicBezTo>
                  <a:cubicBezTo>
                    <a:pt x="17504" y="22405"/>
                    <a:pt x="18517" y="22139"/>
                    <a:pt x="19796" y="21422"/>
                  </a:cubicBezTo>
                  <a:cubicBezTo>
                    <a:pt x="24745" y="18615"/>
                    <a:pt x="25862" y="10679"/>
                    <a:pt x="22693" y="5156"/>
                  </a:cubicBezTo>
                  <a:cubicBezTo>
                    <a:pt x="20639" y="1576"/>
                    <a:pt x="17025" y="0"/>
                    <a:pt x="13019" y="0"/>
                  </a:cubicBezTo>
                  <a:close/>
                </a:path>
              </a:pathLst>
            </a:custGeom>
            <a:solidFill>
              <a:schemeClr val="lt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7"/>
            <p:cNvSpPr/>
            <p:nvPr/>
          </p:nvSpPr>
          <p:spPr>
            <a:xfrm>
              <a:off x="8120563" y="1837797"/>
              <a:ext cx="254547" cy="220675"/>
            </a:xfrm>
            <a:custGeom>
              <a:avLst/>
              <a:gdLst/>
              <a:ahLst/>
              <a:cxnLst/>
              <a:rect l="l" t="t" r="r" b="b"/>
              <a:pathLst>
                <a:path w="12257" h="10626" extrusionOk="0">
                  <a:moveTo>
                    <a:pt x="6074" y="1"/>
                  </a:moveTo>
                  <a:cubicBezTo>
                    <a:pt x="5373" y="1"/>
                    <a:pt x="4655" y="151"/>
                    <a:pt x="3953" y="486"/>
                  </a:cubicBezTo>
                  <a:cubicBezTo>
                    <a:pt x="0" y="2387"/>
                    <a:pt x="1087" y="7004"/>
                    <a:pt x="1087" y="7004"/>
                  </a:cubicBezTo>
                  <a:cubicBezTo>
                    <a:pt x="3591" y="8061"/>
                    <a:pt x="5824" y="10626"/>
                    <a:pt x="5824" y="10626"/>
                  </a:cubicBezTo>
                  <a:cubicBezTo>
                    <a:pt x="5824" y="10626"/>
                    <a:pt x="10079" y="10143"/>
                    <a:pt x="11286" y="6401"/>
                  </a:cubicBezTo>
                  <a:cubicBezTo>
                    <a:pt x="12256" y="3293"/>
                    <a:pt x="9354" y="1"/>
                    <a:pt x="6074" y="1"/>
                  </a:cubicBezTo>
                  <a:close/>
                </a:path>
              </a:pathLst>
            </a:custGeom>
            <a:solidFill>
              <a:schemeClr val="lt1"/>
            </a:solidFill>
            <a:ln w="9525" cap="flat" cmpd="sng">
              <a:solidFill>
                <a:schemeClr val="dk1"/>
              </a:solidFill>
              <a:prstDash val="solid"/>
              <a:miter lim="3017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7"/>
            <p:cNvSpPr/>
            <p:nvPr/>
          </p:nvSpPr>
          <p:spPr>
            <a:xfrm>
              <a:off x="7809716" y="2277798"/>
              <a:ext cx="23841" cy="62074"/>
            </a:xfrm>
            <a:custGeom>
              <a:avLst/>
              <a:gdLst/>
              <a:ahLst/>
              <a:cxnLst/>
              <a:rect l="l" t="t" r="r" b="b"/>
              <a:pathLst>
                <a:path w="1148" h="2989" extrusionOk="0">
                  <a:moveTo>
                    <a:pt x="544" y="1"/>
                  </a:moveTo>
                  <a:lnTo>
                    <a:pt x="0" y="2234"/>
                  </a:lnTo>
                  <a:cubicBezTo>
                    <a:pt x="91" y="2536"/>
                    <a:pt x="302" y="2807"/>
                    <a:pt x="544" y="2988"/>
                  </a:cubicBezTo>
                  <a:lnTo>
                    <a:pt x="1147" y="604"/>
                  </a:lnTo>
                  <a:cubicBezTo>
                    <a:pt x="1147" y="604"/>
                    <a:pt x="1117" y="423"/>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7"/>
            <p:cNvSpPr/>
            <p:nvPr/>
          </p:nvSpPr>
          <p:spPr>
            <a:xfrm>
              <a:off x="7829133" y="2300995"/>
              <a:ext cx="17569" cy="42075"/>
            </a:xfrm>
            <a:custGeom>
              <a:avLst/>
              <a:gdLst/>
              <a:ahLst/>
              <a:cxnLst/>
              <a:rect l="l" t="t" r="r" b="b"/>
              <a:pathLst>
                <a:path w="846" h="2026" extrusionOk="0">
                  <a:moveTo>
                    <a:pt x="454" y="0"/>
                  </a:moveTo>
                  <a:lnTo>
                    <a:pt x="1" y="1992"/>
                  </a:lnTo>
                  <a:cubicBezTo>
                    <a:pt x="1" y="1992"/>
                    <a:pt x="59" y="2026"/>
                    <a:pt x="144" y="2026"/>
                  </a:cubicBezTo>
                  <a:cubicBezTo>
                    <a:pt x="271" y="2026"/>
                    <a:pt x="460" y="1950"/>
                    <a:pt x="604" y="1569"/>
                  </a:cubicBezTo>
                  <a:cubicBezTo>
                    <a:pt x="846" y="936"/>
                    <a:pt x="454" y="0"/>
                    <a:pt x="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7"/>
            <p:cNvSpPr/>
            <p:nvPr/>
          </p:nvSpPr>
          <p:spPr>
            <a:xfrm>
              <a:off x="7834159" y="2430086"/>
              <a:ext cx="379173" cy="587969"/>
            </a:xfrm>
            <a:custGeom>
              <a:avLst/>
              <a:gdLst/>
              <a:ahLst/>
              <a:cxnLst/>
              <a:rect l="l" t="t" r="r" b="b"/>
              <a:pathLst>
                <a:path w="18258" h="28312" extrusionOk="0">
                  <a:moveTo>
                    <a:pt x="17343" y="0"/>
                  </a:moveTo>
                  <a:cubicBezTo>
                    <a:pt x="16658" y="0"/>
                    <a:pt x="10094" y="6463"/>
                    <a:pt x="6760" y="7515"/>
                  </a:cubicBezTo>
                  <a:cubicBezTo>
                    <a:pt x="3380" y="8571"/>
                    <a:pt x="5221" y="12886"/>
                    <a:pt x="5221" y="12886"/>
                  </a:cubicBezTo>
                  <a:cubicBezTo>
                    <a:pt x="5221" y="12886"/>
                    <a:pt x="0" y="17322"/>
                    <a:pt x="996" y="23479"/>
                  </a:cubicBezTo>
                  <a:cubicBezTo>
                    <a:pt x="1648" y="27637"/>
                    <a:pt x="3939" y="28312"/>
                    <a:pt x="5357" y="28312"/>
                  </a:cubicBezTo>
                  <a:cubicBezTo>
                    <a:pt x="6039" y="28312"/>
                    <a:pt x="6519" y="28156"/>
                    <a:pt x="6519" y="28156"/>
                  </a:cubicBezTo>
                  <a:lnTo>
                    <a:pt x="18257" y="2505"/>
                  </a:lnTo>
                  <a:cubicBezTo>
                    <a:pt x="18257" y="2505"/>
                    <a:pt x="18016" y="31"/>
                    <a:pt x="17352" y="1"/>
                  </a:cubicBezTo>
                  <a:cubicBezTo>
                    <a:pt x="17349" y="0"/>
                    <a:pt x="17346" y="0"/>
                    <a:pt x="17343"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7"/>
            <p:cNvSpPr/>
            <p:nvPr/>
          </p:nvSpPr>
          <p:spPr>
            <a:xfrm>
              <a:off x="7452494" y="2482108"/>
              <a:ext cx="1031563" cy="1399439"/>
            </a:xfrm>
            <a:custGeom>
              <a:avLst/>
              <a:gdLst/>
              <a:ahLst/>
              <a:cxnLst/>
              <a:rect l="l" t="t" r="r" b="b"/>
              <a:pathLst>
                <a:path w="49672" h="67386" extrusionOk="0">
                  <a:moveTo>
                    <a:pt x="36635" y="0"/>
                  </a:moveTo>
                  <a:cubicBezTo>
                    <a:pt x="19344" y="9959"/>
                    <a:pt x="16839" y="26285"/>
                    <a:pt x="16839" y="26285"/>
                  </a:cubicBezTo>
                  <a:cubicBezTo>
                    <a:pt x="0" y="32049"/>
                    <a:pt x="12313" y="64368"/>
                    <a:pt x="12313" y="64368"/>
                  </a:cubicBezTo>
                  <a:lnTo>
                    <a:pt x="28518" y="67386"/>
                  </a:lnTo>
                  <a:cubicBezTo>
                    <a:pt x="34644" y="64157"/>
                    <a:pt x="49672" y="25832"/>
                    <a:pt x="46262" y="11558"/>
                  </a:cubicBezTo>
                  <a:cubicBezTo>
                    <a:pt x="44119" y="2626"/>
                    <a:pt x="36635" y="0"/>
                    <a:pt x="36635"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7"/>
            <p:cNvSpPr/>
            <p:nvPr/>
          </p:nvSpPr>
          <p:spPr>
            <a:xfrm>
              <a:off x="7431809" y="2663720"/>
              <a:ext cx="809725" cy="594366"/>
            </a:xfrm>
            <a:custGeom>
              <a:avLst/>
              <a:gdLst/>
              <a:ahLst/>
              <a:cxnLst/>
              <a:rect l="l" t="t" r="r" b="b"/>
              <a:pathLst>
                <a:path w="38990" h="28620" extrusionOk="0">
                  <a:moveTo>
                    <a:pt x="10288" y="1"/>
                  </a:moveTo>
                  <a:cubicBezTo>
                    <a:pt x="8287" y="1"/>
                    <a:pt x="2893" y="1182"/>
                    <a:pt x="755" y="5046"/>
                  </a:cubicBezTo>
                  <a:cubicBezTo>
                    <a:pt x="1" y="6404"/>
                    <a:pt x="634" y="5378"/>
                    <a:pt x="966" y="7913"/>
                  </a:cubicBezTo>
                  <a:cubicBezTo>
                    <a:pt x="988" y="8031"/>
                    <a:pt x="1169" y="8069"/>
                    <a:pt x="1393" y="8069"/>
                  </a:cubicBezTo>
                  <a:cubicBezTo>
                    <a:pt x="1802" y="8069"/>
                    <a:pt x="2354" y="7943"/>
                    <a:pt x="2354" y="7943"/>
                  </a:cubicBezTo>
                  <a:lnTo>
                    <a:pt x="2354" y="7943"/>
                  </a:lnTo>
                  <a:cubicBezTo>
                    <a:pt x="876" y="16302"/>
                    <a:pt x="9084" y="27981"/>
                    <a:pt x="13852" y="28585"/>
                  </a:cubicBezTo>
                  <a:cubicBezTo>
                    <a:pt x="14049" y="28608"/>
                    <a:pt x="14271" y="28620"/>
                    <a:pt x="14514" y="28620"/>
                  </a:cubicBezTo>
                  <a:cubicBezTo>
                    <a:pt x="20151" y="28620"/>
                    <a:pt x="37543" y="22431"/>
                    <a:pt x="38989" y="18294"/>
                  </a:cubicBezTo>
                  <a:lnTo>
                    <a:pt x="20943" y="12349"/>
                  </a:lnTo>
                  <a:cubicBezTo>
                    <a:pt x="20368" y="12101"/>
                    <a:pt x="19913" y="12010"/>
                    <a:pt x="19555" y="12010"/>
                  </a:cubicBezTo>
                  <a:cubicBezTo>
                    <a:pt x="18563" y="12010"/>
                    <a:pt x="18318" y="12711"/>
                    <a:pt x="18318" y="12711"/>
                  </a:cubicBezTo>
                  <a:cubicBezTo>
                    <a:pt x="16236" y="8969"/>
                    <a:pt x="11679" y="3990"/>
                    <a:pt x="11679" y="3990"/>
                  </a:cubicBezTo>
                  <a:cubicBezTo>
                    <a:pt x="11679" y="3990"/>
                    <a:pt x="11770" y="550"/>
                    <a:pt x="10985" y="97"/>
                  </a:cubicBezTo>
                  <a:cubicBezTo>
                    <a:pt x="10875" y="36"/>
                    <a:pt x="10631" y="1"/>
                    <a:pt x="10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7"/>
            <p:cNvSpPr/>
            <p:nvPr/>
          </p:nvSpPr>
          <p:spPr>
            <a:xfrm>
              <a:off x="7431809" y="2656950"/>
              <a:ext cx="809725" cy="612309"/>
            </a:xfrm>
            <a:custGeom>
              <a:avLst/>
              <a:gdLst/>
              <a:ahLst/>
              <a:cxnLst/>
              <a:rect l="l" t="t" r="r" b="b"/>
              <a:pathLst>
                <a:path w="38990" h="29484" fill="none" extrusionOk="0">
                  <a:moveTo>
                    <a:pt x="38989" y="18620"/>
                  </a:moveTo>
                  <a:cubicBezTo>
                    <a:pt x="37481" y="22935"/>
                    <a:pt x="18620" y="29484"/>
                    <a:pt x="13852" y="28911"/>
                  </a:cubicBezTo>
                  <a:cubicBezTo>
                    <a:pt x="9084" y="28307"/>
                    <a:pt x="876" y="16628"/>
                    <a:pt x="2354" y="8269"/>
                  </a:cubicBezTo>
                  <a:cubicBezTo>
                    <a:pt x="2354" y="8269"/>
                    <a:pt x="1027" y="8571"/>
                    <a:pt x="966" y="8239"/>
                  </a:cubicBezTo>
                  <a:cubicBezTo>
                    <a:pt x="634" y="5704"/>
                    <a:pt x="1" y="6730"/>
                    <a:pt x="755" y="5372"/>
                  </a:cubicBezTo>
                  <a:cubicBezTo>
                    <a:pt x="3260" y="846"/>
                    <a:pt x="10231" y="1"/>
                    <a:pt x="10985" y="423"/>
                  </a:cubicBezTo>
                  <a:cubicBezTo>
                    <a:pt x="11770" y="876"/>
                    <a:pt x="11679" y="4316"/>
                    <a:pt x="11679" y="4316"/>
                  </a:cubicBezTo>
                  <a:cubicBezTo>
                    <a:pt x="11679" y="4316"/>
                    <a:pt x="16236" y="9295"/>
                    <a:pt x="18318" y="13037"/>
                  </a:cubicBezTo>
                  <a:cubicBezTo>
                    <a:pt x="18318" y="13037"/>
                    <a:pt x="18771" y="11740"/>
                    <a:pt x="20943" y="1267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7"/>
            <p:cNvSpPr/>
            <p:nvPr/>
          </p:nvSpPr>
          <p:spPr>
            <a:xfrm>
              <a:off x="7007529" y="3813222"/>
              <a:ext cx="410511" cy="594760"/>
            </a:xfrm>
            <a:custGeom>
              <a:avLst/>
              <a:gdLst/>
              <a:ahLst/>
              <a:cxnLst/>
              <a:rect l="l" t="t" r="r" b="b"/>
              <a:pathLst>
                <a:path w="19767" h="28639" extrusionOk="0">
                  <a:moveTo>
                    <a:pt x="14576" y="1"/>
                  </a:moveTo>
                  <a:lnTo>
                    <a:pt x="13550" y="1811"/>
                  </a:lnTo>
                  <a:lnTo>
                    <a:pt x="11951" y="4648"/>
                  </a:lnTo>
                  <a:cubicBezTo>
                    <a:pt x="11528" y="5372"/>
                    <a:pt x="11438" y="6247"/>
                    <a:pt x="11709" y="7062"/>
                  </a:cubicBezTo>
                  <a:lnTo>
                    <a:pt x="10170" y="9778"/>
                  </a:lnTo>
                  <a:cubicBezTo>
                    <a:pt x="10053" y="9750"/>
                    <a:pt x="9936" y="9737"/>
                    <a:pt x="9821" y="9737"/>
                  </a:cubicBezTo>
                  <a:cubicBezTo>
                    <a:pt x="9314" y="9737"/>
                    <a:pt x="8847" y="9999"/>
                    <a:pt x="8601" y="10442"/>
                  </a:cubicBezTo>
                  <a:lnTo>
                    <a:pt x="8299" y="10955"/>
                  </a:lnTo>
                  <a:cubicBezTo>
                    <a:pt x="8239" y="11076"/>
                    <a:pt x="8179" y="11166"/>
                    <a:pt x="8149" y="11287"/>
                  </a:cubicBezTo>
                  <a:cubicBezTo>
                    <a:pt x="7998" y="11981"/>
                    <a:pt x="7455" y="12464"/>
                    <a:pt x="6760" y="12554"/>
                  </a:cubicBezTo>
                  <a:cubicBezTo>
                    <a:pt x="7032" y="13188"/>
                    <a:pt x="6881" y="13942"/>
                    <a:pt x="6398" y="14395"/>
                  </a:cubicBezTo>
                  <a:cubicBezTo>
                    <a:pt x="6308" y="14486"/>
                    <a:pt x="6247" y="14576"/>
                    <a:pt x="6187" y="14697"/>
                  </a:cubicBezTo>
                  <a:lnTo>
                    <a:pt x="5885" y="15210"/>
                  </a:lnTo>
                  <a:cubicBezTo>
                    <a:pt x="5855" y="15270"/>
                    <a:pt x="5825" y="15361"/>
                    <a:pt x="5795" y="15421"/>
                  </a:cubicBezTo>
                  <a:cubicBezTo>
                    <a:pt x="5614" y="15934"/>
                    <a:pt x="5734" y="16508"/>
                    <a:pt x="6127" y="16900"/>
                  </a:cubicBezTo>
                  <a:lnTo>
                    <a:pt x="4588" y="19616"/>
                  </a:lnTo>
                  <a:cubicBezTo>
                    <a:pt x="3743" y="19797"/>
                    <a:pt x="3049" y="20340"/>
                    <a:pt x="2626" y="21064"/>
                  </a:cubicBezTo>
                  <a:lnTo>
                    <a:pt x="1" y="25712"/>
                  </a:lnTo>
                  <a:lnTo>
                    <a:pt x="5191" y="28639"/>
                  </a:lnTo>
                  <a:lnTo>
                    <a:pt x="7817" y="23991"/>
                  </a:lnTo>
                  <a:cubicBezTo>
                    <a:pt x="8239" y="23267"/>
                    <a:pt x="8330" y="22392"/>
                    <a:pt x="8058" y="21607"/>
                  </a:cubicBezTo>
                  <a:lnTo>
                    <a:pt x="9597" y="18861"/>
                  </a:lnTo>
                  <a:cubicBezTo>
                    <a:pt x="9715" y="18891"/>
                    <a:pt x="9835" y="18905"/>
                    <a:pt x="9954" y="18905"/>
                  </a:cubicBezTo>
                  <a:cubicBezTo>
                    <a:pt x="10446" y="18905"/>
                    <a:pt x="10923" y="18659"/>
                    <a:pt x="11166" y="18197"/>
                  </a:cubicBezTo>
                  <a:lnTo>
                    <a:pt x="11468" y="17684"/>
                  </a:lnTo>
                  <a:cubicBezTo>
                    <a:pt x="11528" y="17594"/>
                    <a:pt x="11559" y="17473"/>
                    <a:pt x="11589" y="17352"/>
                  </a:cubicBezTo>
                  <a:cubicBezTo>
                    <a:pt x="11679" y="17021"/>
                    <a:pt x="11860" y="16719"/>
                    <a:pt x="12102" y="16508"/>
                  </a:cubicBezTo>
                  <a:cubicBezTo>
                    <a:pt x="12343" y="16266"/>
                    <a:pt x="12645" y="16115"/>
                    <a:pt x="12977" y="16085"/>
                  </a:cubicBezTo>
                  <a:cubicBezTo>
                    <a:pt x="12705" y="15451"/>
                    <a:pt x="12856" y="14727"/>
                    <a:pt x="13369" y="14244"/>
                  </a:cubicBezTo>
                  <a:cubicBezTo>
                    <a:pt x="13460" y="14154"/>
                    <a:pt x="13520" y="14063"/>
                    <a:pt x="13580" y="13942"/>
                  </a:cubicBezTo>
                  <a:lnTo>
                    <a:pt x="13882" y="13429"/>
                  </a:lnTo>
                  <a:cubicBezTo>
                    <a:pt x="14184" y="12886"/>
                    <a:pt x="14093" y="12192"/>
                    <a:pt x="13641" y="11770"/>
                  </a:cubicBezTo>
                  <a:lnTo>
                    <a:pt x="15180" y="9024"/>
                  </a:lnTo>
                  <a:cubicBezTo>
                    <a:pt x="15995" y="8843"/>
                    <a:pt x="16719" y="8330"/>
                    <a:pt x="17141" y="7575"/>
                  </a:cubicBezTo>
                  <a:lnTo>
                    <a:pt x="19706" y="3018"/>
                  </a:lnTo>
                  <a:lnTo>
                    <a:pt x="19767" y="2958"/>
                  </a:lnTo>
                  <a:lnTo>
                    <a:pt x="14576"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7"/>
            <p:cNvSpPr/>
            <p:nvPr/>
          </p:nvSpPr>
          <p:spPr>
            <a:xfrm>
              <a:off x="7953219" y="3954233"/>
              <a:ext cx="213739" cy="626099"/>
            </a:xfrm>
            <a:custGeom>
              <a:avLst/>
              <a:gdLst/>
              <a:ahLst/>
              <a:cxnLst/>
              <a:rect l="l" t="t" r="r" b="b"/>
              <a:pathLst>
                <a:path w="10292" h="30148" extrusionOk="0">
                  <a:moveTo>
                    <a:pt x="5885" y="1"/>
                  </a:moveTo>
                  <a:lnTo>
                    <a:pt x="1" y="906"/>
                  </a:lnTo>
                  <a:lnTo>
                    <a:pt x="61" y="1268"/>
                  </a:lnTo>
                  <a:lnTo>
                    <a:pt x="786" y="6187"/>
                  </a:lnTo>
                  <a:cubicBezTo>
                    <a:pt x="906" y="7002"/>
                    <a:pt x="1389" y="7756"/>
                    <a:pt x="2083" y="8209"/>
                  </a:cubicBezTo>
                  <a:lnTo>
                    <a:pt x="2566" y="11317"/>
                  </a:lnTo>
                  <a:cubicBezTo>
                    <a:pt x="1962" y="11558"/>
                    <a:pt x="1630" y="12192"/>
                    <a:pt x="1721" y="12796"/>
                  </a:cubicBezTo>
                  <a:lnTo>
                    <a:pt x="1812" y="13399"/>
                  </a:lnTo>
                  <a:cubicBezTo>
                    <a:pt x="1842" y="13520"/>
                    <a:pt x="1872" y="13641"/>
                    <a:pt x="1932" y="13731"/>
                  </a:cubicBezTo>
                  <a:cubicBezTo>
                    <a:pt x="2204" y="14365"/>
                    <a:pt x="2083" y="15119"/>
                    <a:pt x="1600" y="15602"/>
                  </a:cubicBezTo>
                  <a:cubicBezTo>
                    <a:pt x="2143" y="15874"/>
                    <a:pt x="2475" y="16447"/>
                    <a:pt x="2475" y="17051"/>
                  </a:cubicBezTo>
                  <a:cubicBezTo>
                    <a:pt x="2475" y="17141"/>
                    <a:pt x="2475" y="17201"/>
                    <a:pt x="2475" y="17262"/>
                  </a:cubicBezTo>
                  <a:cubicBezTo>
                    <a:pt x="2445" y="17413"/>
                    <a:pt x="2445" y="17533"/>
                    <a:pt x="2475" y="17654"/>
                  </a:cubicBezTo>
                  <a:lnTo>
                    <a:pt x="2536" y="18258"/>
                  </a:lnTo>
                  <a:cubicBezTo>
                    <a:pt x="2657" y="18861"/>
                    <a:pt x="3139" y="19344"/>
                    <a:pt x="3773" y="19404"/>
                  </a:cubicBezTo>
                  <a:lnTo>
                    <a:pt x="4226" y="22543"/>
                  </a:lnTo>
                  <a:cubicBezTo>
                    <a:pt x="3713" y="23177"/>
                    <a:pt x="3471" y="24021"/>
                    <a:pt x="3592" y="24866"/>
                  </a:cubicBezTo>
                  <a:lnTo>
                    <a:pt x="4377" y="30147"/>
                  </a:lnTo>
                  <a:lnTo>
                    <a:pt x="10291" y="29242"/>
                  </a:lnTo>
                  <a:lnTo>
                    <a:pt x="9477" y="23961"/>
                  </a:lnTo>
                  <a:cubicBezTo>
                    <a:pt x="9416" y="23448"/>
                    <a:pt x="9205" y="22965"/>
                    <a:pt x="8873" y="22543"/>
                  </a:cubicBezTo>
                  <a:cubicBezTo>
                    <a:pt x="8692" y="22301"/>
                    <a:pt x="8450" y="22090"/>
                    <a:pt x="8179" y="21909"/>
                  </a:cubicBezTo>
                  <a:lnTo>
                    <a:pt x="7726" y="18801"/>
                  </a:lnTo>
                  <a:cubicBezTo>
                    <a:pt x="8300" y="18559"/>
                    <a:pt x="8632" y="17956"/>
                    <a:pt x="8541" y="17322"/>
                  </a:cubicBezTo>
                  <a:lnTo>
                    <a:pt x="8450" y="16749"/>
                  </a:lnTo>
                  <a:cubicBezTo>
                    <a:pt x="8450" y="16628"/>
                    <a:pt x="8390" y="16507"/>
                    <a:pt x="8360" y="16387"/>
                  </a:cubicBezTo>
                  <a:cubicBezTo>
                    <a:pt x="8058" y="15783"/>
                    <a:pt x="8179" y="15029"/>
                    <a:pt x="8662" y="14546"/>
                  </a:cubicBezTo>
                  <a:cubicBezTo>
                    <a:pt x="8058" y="14214"/>
                    <a:pt x="7726" y="13550"/>
                    <a:pt x="7817" y="12856"/>
                  </a:cubicBezTo>
                  <a:cubicBezTo>
                    <a:pt x="7847" y="12735"/>
                    <a:pt x="7847" y="12615"/>
                    <a:pt x="7817" y="12494"/>
                  </a:cubicBezTo>
                  <a:lnTo>
                    <a:pt x="7726" y="11890"/>
                  </a:lnTo>
                  <a:cubicBezTo>
                    <a:pt x="7636" y="11257"/>
                    <a:pt x="7153" y="10774"/>
                    <a:pt x="6519" y="10713"/>
                  </a:cubicBezTo>
                  <a:lnTo>
                    <a:pt x="6036" y="7605"/>
                  </a:lnTo>
                  <a:cubicBezTo>
                    <a:pt x="6580" y="6971"/>
                    <a:pt x="6821" y="6126"/>
                    <a:pt x="6700" y="5281"/>
                  </a:cubicBezTo>
                  <a:lnTo>
                    <a:pt x="6278" y="2505"/>
                  </a:lnTo>
                  <a:lnTo>
                    <a:pt x="5885"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7"/>
            <p:cNvSpPr/>
            <p:nvPr/>
          </p:nvSpPr>
          <p:spPr>
            <a:xfrm>
              <a:off x="6766876" y="4117424"/>
              <a:ext cx="1684597" cy="568323"/>
            </a:xfrm>
            <a:custGeom>
              <a:avLst/>
              <a:gdLst/>
              <a:ahLst/>
              <a:cxnLst/>
              <a:rect l="l" t="t" r="r" b="b"/>
              <a:pathLst>
                <a:path w="81117" h="27366" extrusionOk="0">
                  <a:moveTo>
                    <a:pt x="4162" y="1"/>
                  </a:moveTo>
                  <a:cubicBezTo>
                    <a:pt x="3838" y="1"/>
                    <a:pt x="3510" y="104"/>
                    <a:pt x="3230" y="321"/>
                  </a:cubicBezTo>
                  <a:lnTo>
                    <a:pt x="2324" y="1045"/>
                  </a:lnTo>
                  <a:cubicBezTo>
                    <a:pt x="1811" y="1467"/>
                    <a:pt x="1298" y="1860"/>
                    <a:pt x="755" y="2282"/>
                  </a:cubicBezTo>
                  <a:lnTo>
                    <a:pt x="725" y="2282"/>
                  </a:lnTo>
                  <a:cubicBezTo>
                    <a:pt x="91" y="2825"/>
                    <a:pt x="1" y="3791"/>
                    <a:pt x="544" y="4455"/>
                  </a:cubicBezTo>
                  <a:cubicBezTo>
                    <a:pt x="12866" y="19398"/>
                    <a:pt x="30865" y="27366"/>
                    <a:pt x="49165" y="27366"/>
                  </a:cubicBezTo>
                  <a:cubicBezTo>
                    <a:pt x="59728" y="27366"/>
                    <a:pt x="70391" y="24711"/>
                    <a:pt x="80121" y="19211"/>
                  </a:cubicBezTo>
                  <a:cubicBezTo>
                    <a:pt x="80121" y="19181"/>
                    <a:pt x="80151" y="19181"/>
                    <a:pt x="80151" y="19181"/>
                  </a:cubicBezTo>
                  <a:cubicBezTo>
                    <a:pt x="80875" y="18759"/>
                    <a:pt x="81117" y="17823"/>
                    <a:pt x="80694" y="17069"/>
                  </a:cubicBezTo>
                  <a:lnTo>
                    <a:pt x="79095" y="14383"/>
                  </a:lnTo>
                  <a:cubicBezTo>
                    <a:pt x="78853" y="13961"/>
                    <a:pt x="78431" y="13689"/>
                    <a:pt x="77948" y="13659"/>
                  </a:cubicBezTo>
                  <a:cubicBezTo>
                    <a:pt x="77877" y="13646"/>
                    <a:pt x="77808" y="13640"/>
                    <a:pt x="77739" y="13640"/>
                  </a:cubicBezTo>
                  <a:cubicBezTo>
                    <a:pt x="77487" y="13640"/>
                    <a:pt x="77250" y="13721"/>
                    <a:pt x="77013" y="13840"/>
                  </a:cubicBezTo>
                  <a:cubicBezTo>
                    <a:pt x="68259" y="18774"/>
                    <a:pt x="58664" y="21157"/>
                    <a:pt x="49158" y="21157"/>
                  </a:cubicBezTo>
                  <a:cubicBezTo>
                    <a:pt x="32678" y="21157"/>
                    <a:pt x="16461" y="13997"/>
                    <a:pt x="5342" y="562"/>
                  </a:cubicBezTo>
                  <a:cubicBezTo>
                    <a:pt x="5045" y="195"/>
                    <a:pt x="4608" y="1"/>
                    <a:pt x="4162"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7"/>
            <p:cNvSpPr/>
            <p:nvPr/>
          </p:nvSpPr>
          <p:spPr>
            <a:xfrm>
              <a:off x="7755824" y="3278023"/>
              <a:ext cx="219990" cy="650542"/>
            </a:xfrm>
            <a:custGeom>
              <a:avLst/>
              <a:gdLst/>
              <a:ahLst/>
              <a:cxnLst/>
              <a:rect l="l" t="t" r="r" b="b"/>
              <a:pathLst>
                <a:path w="10593" h="31325" extrusionOk="0">
                  <a:moveTo>
                    <a:pt x="5583" y="0"/>
                  </a:moveTo>
                  <a:lnTo>
                    <a:pt x="5402" y="1087"/>
                  </a:lnTo>
                  <a:lnTo>
                    <a:pt x="4979" y="3260"/>
                  </a:lnTo>
                  <a:cubicBezTo>
                    <a:pt x="4678" y="3290"/>
                    <a:pt x="4376" y="3471"/>
                    <a:pt x="4255" y="3773"/>
                  </a:cubicBezTo>
                  <a:cubicBezTo>
                    <a:pt x="4104" y="4195"/>
                    <a:pt x="4285" y="4648"/>
                    <a:pt x="4708" y="4829"/>
                  </a:cubicBezTo>
                  <a:lnTo>
                    <a:pt x="4315" y="6881"/>
                  </a:lnTo>
                  <a:cubicBezTo>
                    <a:pt x="5191" y="8661"/>
                    <a:pt x="4798" y="10774"/>
                    <a:pt x="3350" y="12132"/>
                  </a:cubicBezTo>
                  <a:lnTo>
                    <a:pt x="3018" y="13972"/>
                  </a:lnTo>
                  <a:cubicBezTo>
                    <a:pt x="2626" y="13972"/>
                    <a:pt x="2294" y="14274"/>
                    <a:pt x="2233" y="14636"/>
                  </a:cubicBezTo>
                  <a:lnTo>
                    <a:pt x="2233" y="14757"/>
                  </a:lnTo>
                  <a:cubicBezTo>
                    <a:pt x="2233" y="15089"/>
                    <a:pt x="2445" y="15391"/>
                    <a:pt x="2746" y="15511"/>
                  </a:cubicBezTo>
                  <a:lnTo>
                    <a:pt x="2475" y="16960"/>
                  </a:lnTo>
                  <a:cubicBezTo>
                    <a:pt x="3320" y="18710"/>
                    <a:pt x="2927" y="20823"/>
                    <a:pt x="1509" y="22181"/>
                  </a:cubicBezTo>
                  <a:lnTo>
                    <a:pt x="966" y="25138"/>
                  </a:lnTo>
                  <a:cubicBezTo>
                    <a:pt x="574" y="25138"/>
                    <a:pt x="242" y="25410"/>
                    <a:pt x="181" y="25802"/>
                  </a:cubicBezTo>
                  <a:cubicBezTo>
                    <a:pt x="181" y="25862"/>
                    <a:pt x="181" y="25892"/>
                    <a:pt x="181" y="25953"/>
                  </a:cubicBezTo>
                  <a:cubicBezTo>
                    <a:pt x="181" y="26285"/>
                    <a:pt x="392" y="26586"/>
                    <a:pt x="694" y="26707"/>
                  </a:cubicBezTo>
                  <a:lnTo>
                    <a:pt x="0" y="30389"/>
                  </a:lnTo>
                  <a:lnTo>
                    <a:pt x="5010" y="31324"/>
                  </a:lnTo>
                  <a:lnTo>
                    <a:pt x="5673" y="27612"/>
                  </a:lnTo>
                  <a:cubicBezTo>
                    <a:pt x="6066" y="27612"/>
                    <a:pt x="6398" y="27341"/>
                    <a:pt x="6458" y="26979"/>
                  </a:cubicBezTo>
                  <a:cubicBezTo>
                    <a:pt x="6458" y="26918"/>
                    <a:pt x="6458" y="26858"/>
                    <a:pt x="6458" y="26828"/>
                  </a:cubicBezTo>
                  <a:cubicBezTo>
                    <a:pt x="6458" y="26496"/>
                    <a:pt x="6277" y="26194"/>
                    <a:pt x="5945" y="26073"/>
                  </a:cubicBezTo>
                  <a:lnTo>
                    <a:pt x="6488" y="23116"/>
                  </a:lnTo>
                  <a:cubicBezTo>
                    <a:pt x="5643" y="21366"/>
                    <a:pt x="6036" y="19223"/>
                    <a:pt x="7484" y="17895"/>
                  </a:cubicBezTo>
                  <a:lnTo>
                    <a:pt x="7484" y="17775"/>
                  </a:lnTo>
                  <a:lnTo>
                    <a:pt x="7725" y="16447"/>
                  </a:lnTo>
                  <a:cubicBezTo>
                    <a:pt x="8057" y="16447"/>
                    <a:pt x="8359" y="16266"/>
                    <a:pt x="8480" y="15934"/>
                  </a:cubicBezTo>
                  <a:cubicBezTo>
                    <a:pt x="8631" y="15542"/>
                    <a:pt x="8450" y="15059"/>
                    <a:pt x="8027" y="14908"/>
                  </a:cubicBezTo>
                  <a:lnTo>
                    <a:pt x="8359" y="13037"/>
                  </a:lnTo>
                  <a:cubicBezTo>
                    <a:pt x="7514" y="11287"/>
                    <a:pt x="7907" y="9144"/>
                    <a:pt x="9325" y="7816"/>
                  </a:cubicBezTo>
                  <a:lnTo>
                    <a:pt x="9717" y="5734"/>
                  </a:lnTo>
                  <a:cubicBezTo>
                    <a:pt x="10109" y="5734"/>
                    <a:pt x="10411" y="5462"/>
                    <a:pt x="10502" y="5100"/>
                  </a:cubicBezTo>
                  <a:cubicBezTo>
                    <a:pt x="10562" y="4708"/>
                    <a:pt x="10351" y="4346"/>
                    <a:pt x="9989" y="4195"/>
                  </a:cubicBezTo>
                  <a:lnTo>
                    <a:pt x="10411" y="1902"/>
                  </a:lnTo>
                  <a:lnTo>
                    <a:pt x="10592" y="906"/>
                  </a:lnTo>
                  <a:lnTo>
                    <a:pt x="5583"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7"/>
            <p:cNvSpPr/>
            <p:nvPr/>
          </p:nvSpPr>
          <p:spPr>
            <a:xfrm>
              <a:off x="7432432" y="3217859"/>
              <a:ext cx="219990" cy="650542"/>
            </a:xfrm>
            <a:custGeom>
              <a:avLst/>
              <a:gdLst/>
              <a:ahLst/>
              <a:cxnLst/>
              <a:rect l="l" t="t" r="r" b="b"/>
              <a:pathLst>
                <a:path w="10593" h="31325" extrusionOk="0">
                  <a:moveTo>
                    <a:pt x="5614" y="0"/>
                  </a:moveTo>
                  <a:lnTo>
                    <a:pt x="5342" y="1449"/>
                  </a:lnTo>
                  <a:lnTo>
                    <a:pt x="5010" y="3290"/>
                  </a:lnTo>
                  <a:cubicBezTo>
                    <a:pt x="4678" y="3290"/>
                    <a:pt x="4407" y="3501"/>
                    <a:pt x="4286" y="3773"/>
                  </a:cubicBezTo>
                  <a:cubicBezTo>
                    <a:pt x="4105" y="4195"/>
                    <a:pt x="4286" y="4678"/>
                    <a:pt x="4708" y="4829"/>
                  </a:cubicBezTo>
                  <a:lnTo>
                    <a:pt x="4346" y="6911"/>
                  </a:lnTo>
                  <a:cubicBezTo>
                    <a:pt x="4769" y="7756"/>
                    <a:pt x="4890" y="8752"/>
                    <a:pt x="4708" y="9687"/>
                  </a:cubicBezTo>
                  <a:cubicBezTo>
                    <a:pt x="4678" y="9838"/>
                    <a:pt x="4648" y="9989"/>
                    <a:pt x="4618" y="10110"/>
                  </a:cubicBezTo>
                  <a:cubicBezTo>
                    <a:pt x="4407" y="10894"/>
                    <a:pt x="3984" y="11588"/>
                    <a:pt x="3381" y="12132"/>
                  </a:cubicBezTo>
                  <a:lnTo>
                    <a:pt x="3019" y="14003"/>
                  </a:lnTo>
                  <a:cubicBezTo>
                    <a:pt x="2687" y="14003"/>
                    <a:pt x="2415" y="14184"/>
                    <a:pt x="2294" y="14516"/>
                  </a:cubicBezTo>
                  <a:cubicBezTo>
                    <a:pt x="2113" y="14908"/>
                    <a:pt x="2324" y="15391"/>
                    <a:pt x="2747" y="15542"/>
                  </a:cubicBezTo>
                  <a:lnTo>
                    <a:pt x="2475" y="16990"/>
                  </a:lnTo>
                  <a:cubicBezTo>
                    <a:pt x="3320" y="18740"/>
                    <a:pt x="2928" y="20853"/>
                    <a:pt x="1510" y="22211"/>
                  </a:cubicBezTo>
                  <a:lnTo>
                    <a:pt x="966" y="25168"/>
                  </a:lnTo>
                  <a:cubicBezTo>
                    <a:pt x="574" y="25168"/>
                    <a:pt x="242" y="25440"/>
                    <a:pt x="182" y="25802"/>
                  </a:cubicBezTo>
                  <a:cubicBezTo>
                    <a:pt x="182" y="25862"/>
                    <a:pt x="182" y="25923"/>
                    <a:pt x="182" y="25953"/>
                  </a:cubicBezTo>
                  <a:cubicBezTo>
                    <a:pt x="182" y="26285"/>
                    <a:pt x="363" y="26586"/>
                    <a:pt x="695" y="26707"/>
                  </a:cubicBezTo>
                  <a:lnTo>
                    <a:pt x="1" y="30419"/>
                  </a:lnTo>
                  <a:lnTo>
                    <a:pt x="4980" y="31324"/>
                  </a:lnTo>
                  <a:lnTo>
                    <a:pt x="5674" y="27643"/>
                  </a:lnTo>
                  <a:cubicBezTo>
                    <a:pt x="6066" y="27643"/>
                    <a:pt x="6398" y="27341"/>
                    <a:pt x="6459" y="26979"/>
                  </a:cubicBezTo>
                  <a:cubicBezTo>
                    <a:pt x="6459" y="26918"/>
                    <a:pt x="6459" y="26888"/>
                    <a:pt x="6459" y="26828"/>
                  </a:cubicBezTo>
                  <a:cubicBezTo>
                    <a:pt x="6459" y="26496"/>
                    <a:pt x="6247" y="26194"/>
                    <a:pt x="5946" y="26073"/>
                  </a:cubicBezTo>
                  <a:lnTo>
                    <a:pt x="6489" y="23146"/>
                  </a:lnTo>
                  <a:cubicBezTo>
                    <a:pt x="5644" y="21366"/>
                    <a:pt x="6036" y="19253"/>
                    <a:pt x="7455" y="17895"/>
                  </a:cubicBezTo>
                  <a:lnTo>
                    <a:pt x="7726" y="16477"/>
                  </a:lnTo>
                  <a:cubicBezTo>
                    <a:pt x="8058" y="16477"/>
                    <a:pt x="8360" y="16266"/>
                    <a:pt x="8481" y="15964"/>
                  </a:cubicBezTo>
                  <a:cubicBezTo>
                    <a:pt x="8631" y="15542"/>
                    <a:pt x="8420" y="15089"/>
                    <a:pt x="8028" y="14908"/>
                  </a:cubicBezTo>
                  <a:lnTo>
                    <a:pt x="8360" y="13067"/>
                  </a:lnTo>
                  <a:cubicBezTo>
                    <a:pt x="8209" y="12735"/>
                    <a:pt x="8088" y="12403"/>
                    <a:pt x="7998" y="12071"/>
                  </a:cubicBezTo>
                  <a:cubicBezTo>
                    <a:pt x="7877" y="11468"/>
                    <a:pt x="7877" y="10864"/>
                    <a:pt x="7968" y="10291"/>
                  </a:cubicBezTo>
                  <a:cubicBezTo>
                    <a:pt x="8149" y="9325"/>
                    <a:pt x="8631" y="8450"/>
                    <a:pt x="9326" y="7816"/>
                  </a:cubicBezTo>
                  <a:lnTo>
                    <a:pt x="9718" y="5764"/>
                  </a:lnTo>
                  <a:cubicBezTo>
                    <a:pt x="10080" y="5764"/>
                    <a:pt x="10412" y="5493"/>
                    <a:pt x="10502" y="5100"/>
                  </a:cubicBezTo>
                  <a:cubicBezTo>
                    <a:pt x="10563" y="4738"/>
                    <a:pt x="10352" y="4346"/>
                    <a:pt x="9989" y="4195"/>
                  </a:cubicBezTo>
                  <a:lnTo>
                    <a:pt x="10352" y="2264"/>
                  </a:lnTo>
                  <a:lnTo>
                    <a:pt x="10593" y="936"/>
                  </a:lnTo>
                  <a:lnTo>
                    <a:pt x="561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7"/>
            <p:cNvSpPr/>
            <p:nvPr/>
          </p:nvSpPr>
          <p:spPr>
            <a:xfrm>
              <a:off x="7382923" y="3125735"/>
              <a:ext cx="950736" cy="302707"/>
            </a:xfrm>
            <a:custGeom>
              <a:avLst/>
              <a:gdLst/>
              <a:ahLst/>
              <a:cxnLst/>
              <a:rect l="l" t="t" r="r" b="b"/>
              <a:pathLst>
                <a:path w="45780" h="14576" extrusionOk="0">
                  <a:moveTo>
                    <a:pt x="1993" y="0"/>
                  </a:moveTo>
                  <a:cubicBezTo>
                    <a:pt x="1057" y="0"/>
                    <a:pt x="272" y="664"/>
                    <a:pt x="91" y="1570"/>
                  </a:cubicBezTo>
                  <a:cubicBezTo>
                    <a:pt x="31" y="1992"/>
                    <a:pt x="1" y="2414"/>
                    <a:pt x="31" y="2837"/>
                  </a:cubicBezTo>
                  <a:cubicBezTo>
                    <a:pt x="212" y="4949"/>
                    <a:pt x="1781" y="6669"/>
                    <a:pt x="3863" y="7062"/>
                  </a:cubicBezTo>
                  <a:lnTo>
                    <a:pt x="41253" y="13972"/>
                  </a:lnTo>
                  <a:lnTo>
                    <a:pt x="44572" y="14576"/>
                  </a:lnTo>
                  <a:lnTo>
                    <a:pt x="45779" y="8088"/>
                  </a:lnTo>
                  <a:lnTo>
                    <a:pt x="2355" y="31"/>
                  </a:lnTo>
                  <a:cubicBezTo>
                    <a:pt x="2234" y="0"/>
                    <a:pt x="2113" y="0"/>
                    <a:pt x="1993"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7"/>
            <p:cNvSpPr/>
            <p:nvPr/>
          </p:nvSpPr>
          <p:spPr>
            <a:xfrm>
              <a:off x="8040962" y="2030810"/>
              <a:ext cx="728877" cy="1912791"/>
            </a:xfrm>
            <a:custGeom>
              <a:avLst/>
              <a:gdLst/>
              <a:ahLst/>
              <a:cxnLst/>
              <a:rect l="l" t="t" r="r" b="b"/>
              <a:pathLst>
                <a:path w="35097" h="92105" extrusionOk="0">
                  <a:moveTo>
                    <a:pt x="31281" y="1"/>
                  </a:moveTo>
                  <a:cubicBezTo>
                    <a:pt x="30764" y="1"/>
                    <a:pt x="30234" y="108"/>
                    <a:pt x="29755" y="336"/>
                  </a:cubicBezTo>
                  <a:cubicBezTo>
                    <a:pt x="28065" y="1151"/>
                    <a:pt x="27371" y="3203"/>
                    <a:pt x="28186" y="4893"/>
                  </a:cubicBezTo>
                  <a:lnTo>
                    <a:pt x="27945" y="5466"/>
                  </a:lnTo>
                  <a:lnTo>
                    <a:pt x="27492" y="5315"/>
                  </a:lnTo>
                  <a:cubicBezTo>
                    <a:pt x="27402" y="5287"/>
                    <a:pt x="27309" y="5273"/>
                    <a:pt x="27217" y="5273"/>
                  </a:cubicBezTo>
                  <a:cubicBezTo>
                    <a:pt x="26819" y="5273"/>
                    <a:pt x="26438" y="5526"/>
                    <a:pt x="26315" y="5919"/>
                  </a:cubicBezTo>
                  <a:cubicBezTo>
                    <a:pt x="26164" y="6432"/>
                    <a:pt x="26406" y="6975"/>
                    <a:pt x="26919" y="7126"/>
                  </a:cubicBezTo>
                  <a:lnTo>
                    <a:pt x="27371" y="7277"/>
                  </a:lnTo>
                  <a:lnTo>
                    <a:pt x="26738" y="9178"/>
                  </a:lnTo>
                  <a:cubicBezTo>
                    <a:pt x="26345" y="9208"/>
                    <a:pt x="25953" y="9389"/>
                    <a:pt x="25681" y="9721"/>
                  </a:cubicBezTo>
                  <a:cubicBezTo>
                    <a:pt x="25138" y="10355"/>
                    <a:pt x="25199" y="11350"/>
                    <a:pt x="25832" y="11894"/>
                  </a:cubicBezTo>
                  <a:lnTo>
                    <a:pt x="25229" y="13795"/>
                  </a:lnTo>
                  <a:lnTo>
                    <a:pt x="24897" y="13674"/>
                  </a:lnTo>
                  <a:cubicBezTo>
                    <a:pt x="24867" y="13674"/>
                    <a:pt x="24836" y="13674"/>
                    <a:pt x="24806" y="13644"/>
                  </a:cubicBezTo>
                  <a:cubicBezTo>
                    <a:pt x="24729" y="13625"/>
                    <a:pt x="24652" y="13615"/>
                    <a:pt x="24576" y="13615"/>
                  </a:cubicBezTo>
                  <a:cubicBezTo>
                    <a:pt x="24178" y="13615"/>
                    <a:pt x="23821" y="13872"/>
                    <a:pt x="23720" y="14278"/>
                  </a:cubicBezTo>
                  <a:cubicBezTo>
                    <a:pt x="23569" y="14760"/>
                    <a:pt x="23871" y="15243"/>
                    <a:pt x="24354" y="15364"/>
                  </a:cubicBezTo>
                  <a:lnTo>
                    <a:pt x="24655" y="15485"/>
                  </a:lnTo>
                  <a:lnTo>
                    <a:pt x="91" y="90324"/>
                  </a:lnTo>
                  <a:lnTo>
                    <a:pt x="1" y="90565"/>
                  </a:lnTo>
                  <a:lnTo>
                    <a:pt x="4708" y="92104"/>
                  </a:lnTo>
                  <a:lnTo>
                    <a:pt x="29333" y="17024"/>
                  </a:lnTo>
                  <a:lnTo>
                    <a:pt x="29665" y="17144"/>
                  </a:lnTo>
                  <a:lnTo>
                    <a:pt x="29725" y="17144"/>
                  </a:lnTo>
                  <a:cubicBezTo>
                    <a:pt x="29816" y="17173"/>
                    <a:pt x="29906" y="17186"/>
                    <a:pt x="29994" y="17186"/>
                  </a:cubicBezTo>
                  <a:cubicBezTo>
                    <a:pt x="30377" y="17186"/>
                    <a:pt x="30719" y="16933"/>
                    <a:pt x="30842" y="16541"/>
                  </a:cubicBezTo>
                  <a:cubicBezTo>
                    <a:pt x="30962" y="16058"/>
                    <a:pt x="30691" y="15575"/>
                    <a:pt x="30238" y="15424"/>
                  </a:cubicBezTo>
                  <a:lnTo>
                    <a:pt x="29906" y="15334"/>
                  </a:lnTo>
                  <a:lnTo>
                    <a:pt x="30510" y="13433"/>
                  </a:lnTo>
                  <a:cubicBezTo>
                    <a:pt x="30932" y="13403"/>
                    <a:pt x="31324" y="13221"/>
                    <a:pt x="31566" y="12920"/>
                  </a:cubicBezTo>
                  <a:cubicBezTo>
                    <a:pt x="32139" y="12256"/>
                    <a:pt x="32079" y="11290"/>
                    <a:pt x="31415" y="10717"/>
                  </a:cubicBezTo>
                  <a:lnTo>
                    <a:pt x="32049" y="8816"/>
                  </a:lnTo>
                  <a:lnTo>
                    <a:pt x="32501" y="8966"/>
                  </a:lnTo>
                  <a:cubicBezTo>
                    <a:pt x="32592" y="8995"/>
                    <a:pt x="32684" y="9008"/>
                    <a:pt x="32776" y="9008"/>
                  </a:cubicBezTo>
                  <a:cubicBezTo>
                    <a:pt x="33174" y="9008"/>
                    <a:pt x="33556" y="8755"/>
                    <a:pt x="33678" y="8363"/>
                  </a:cubicBezTo>
                  <a:cubicBezTo>
                    <a:pt x="33859" y="7850"/>
                    <a:pt x="33588" y="7337"/>
                    <a:pt x="33075" y="7156"/>
                  </a:cubicBezTo>
                  <a:lnTo>
                    <a:pt x="32652" y="7035"/>
                  </a:lnTo>
                  <a:lnTo>
                    <a:pt x="32833" y="6432"/>
                  </a:lnTo>
                  <a:lnTo>
                    <a:pt x="32863" y="6432"/>
                  </a:lnTo>
                  <a:cubicBezTo>
                    <a:pt x="33678" y="6009"/>
                    <a:pt x="34282" y="5285"/>
                    <a:pt x="34553" y="4440"/>
                  </a:cubicBezTo>
                  <a:cubicBezTo>
                    <a:pt x="35097" y="2629"/>
                    <a:pt x="34101" y="728"/>
                    <a:pt x="32320" y="185"/>
                  </a:cubicBezTo>
                  <a:cubicBezTo>
                    <a:pt x="32139" y="125"/>
                    <a:pt x="31958" y="64"/>
                    <a:pt x="31777" y="34"/>
                  </a:cubicBezTo>
                  <a:cubicBezTo>
                    <a:pt x="31614" y="12"/>
                    <a:pt x="31448" y="1"/>
                    <a:pt x="3128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7"/>
            <p:cNvSpPr/>
            <p:nvPr/>
          </p:nvSpPr>
          <p:spPr>
            <a:xfrm>
              <a:off x="7171115" y="3731274"/>
              <a:ext cx="1043463" cy="308875"/>
            </a:xfrm>
            <a:custGeom>
              <a:avLst/>
              <a:gdLst/>
              <a:ahLst/>
              <a:cxnLst/>
              <a:rect l="l" t="t" r="r" b="b"/>
              <a:pathLst>
                <a:path w="50245" h="14873" extrusionOk="0">
                  <a:moveTo>
                    <a:pt x="2377" y="1"/>
                  </a:moveTo>
                  <a:cubicBezTo>
                    <a:pt x="1577" y="1"/>
                    <a:pt x="860" y="570"/>
                    <a:pt x="724" y="1382"/>
                  </a:cubicBezTo>
                  <a:lnTo>
                    <a:pt x="422" y="3041"/>
                  </a:lnTo>
                  <a:lnTo>
                    <a:pt x="151" y="4369"/>
                  </a:lnTo>
                  <a:cubicBezTo>
                    <a:pt x="0" y="5274"/>
                    <a:pt x="604" y="6150"/>
                    <a:pt x="1509" y="6331"/>
                  </a:cubicBezTo>
                  <a:lnTo>
                    <a:pt x="47559" y="14841"/>
                  </a:lnTo>
                  <a:cubicBezTo>
                    <a:pt x="47667" y="14862"/>
                    <a:pt x="47775" y="14873"/>
                    <a:pt x="47882" y="14873"/>
                  </a:cubicBezTo>
                  <a:cubicBezTo>
                    <a:pt x="48664" y="14873"/>
                    <a:pt x="49361" y="14310"/>
                    <a:pt x="49520" y="13513"/>
                  </a:cubicBezTo>
                  <a:lnTo>
                    <a:pt x="49943" y="11219"/>
                  </a:lnTo>
                  <a:lnTo>
                    <a:pt x="50064" y="10525"/>
                  </a:lnTo>
                  <a:cubicBezTo>
                    <a:pt x="50064" y="10495"/>
                    <a:pt x="50064" y="10495"/>
                    <a:pt x="50064" y="10495"/>
                  </a:cubicBezTo>
                  <a:cubicBezTo>
                    <a:pt x="50245" y="9590"/>
                    <a:pt x="49641" y="8745"/>
                    <a:pt x="48736" y="8564"/>
                  </a:cubicBezTo>
                  <a:lnTo>
                    <a:pt x="2656" y="24"/>
                  </a:lnTo>
                  <a:cubicBezTo>
                    <a:pt x="2562" y="8"/>
                    <a:pt x="2469" y="1"/>
                    <a:pt x="2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7"/>
            <p:cNvSpPr/>
            <p:nvPr/>
          </p:nvSpPr>
          <p:spPr>
            <a:xfrm>
              <a:off x="7171115" y="3728615"/>
              <a:ext cx="1043463" cy="314628"/>
            </a:xfrm>
            <a:custGeom>
              <a:avLst/>
              <a:gdLst/>
              <a:ahLst/>
              <a:cxnLst/>
              <a:rect l="l" t="t" r="r" b="b"/>
              <a:pathLst>
                <a:path w="50245" h="15150" fill="none" extrusionOk="0">
                  <a:moveTo>
                    <a:pt x="50064" y="10653"/>
                  </a:moveTo>
                  <a:lnTo>
                    <a:pt x="49943" y="11347"/>
                  </a:lnTo>
                  <a:lnTo>
                    <a:pt x="49520" y="13641"/>
                  </a:lnTo>
                  <a:cubicBezTo>
                    <a:pt x="49339" y="14546"/>
                    <a:pt x="48464" y="15150"/>
                    <a:pt x="47559" y="14969"/>
                  </a:cubicBezTo>
                  <a:lnTo>
                    <a:pt x="1509" y="6459"/>
                  </a:lnTo>
                  <a:cubicBezTo>
                    <a:pt x="604" y="6278"/>
                    <a:pt x="0" y="5402"/>
                    <a:pt x="151" y="4497"/>
                  </a:cubicBezTo>
                  <a:cubicBezTo>
                    <a:pt x="151" y="4497"/>
                    <a:pt x="151" y="4497"/>
                    <a:pt x="151" y="4497"/>
                  </a:cubicBezTo>
                  <a:lnTo>
                    <a:pt x="422" y="3169"/>
                  </a:lnTo>
                  <a:lnTo>
                    <a:pt x="724" y="1510"/>
                  </a:lnTo>
                  <a:cubicBezTo>
                    <a:pt x="875" y="604"/>
                    <a:pt x="1750" y="1"/>
                    <a:pt x="2656" y="152"/>
                  </a:cubicBezTo>
                  <a:cubicBezTo>
                    <a:pt x="2656" y="152"/>
                    <a:pt x="2656" y="152"/>
                    <a:pt x="2656" y="152"/>
                  </a:cubicBezTo>
                  <a:lnTo>
                    <a:pt x="48736" y="8692"/>
                  </a:lnTo>
                  <a:cubicBezTo>
                    <a:pt x="49641" y="8873"/>
                    <a:pt x="50245" y="9718"/>
                    <a:pt x="50064" y="10623"/>
                  </a:cubicBezTo>
                  <a:cubicBezTo>
                    <a:pt x="50064" y="10623"/>
                    <a:pt x="50064" y="10623"/>
                    <a:pt x="50064" y="10653"/>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7"/>
            <p:cNvSpPr/>
            <p:nvPr/>
          </p:nvSpPr>
          <p:spPr>
            <a:xfrm>
              <a:off x="7652433" y="833855"/>
              <a:ext cx="1089450" cy="348874"/>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solidFill>
              <a:schemeClr val="lt1"/>
            </a:solid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7"/>
            <p:cNvSpPr/>
            <p:nvPr/>
          </p:nvSpPr>
          <p:spPr>
            <a:xfrm>
              <a:off x="7693851" y="414395"/>
              <a:ext cx="93231" cy="93173"/>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 name="Google Shape;1471;p77"/>
            <p:cNvGrpSpPr/>
            <p:nvPr/>
          </p:nvGrpSpPr>
          <p:grpSpPr>
            <a:xfrm>
              <a:off x="6470221" y="1395885"/>
              <a:ext cx="93234" cy="93234"/>
              <a:chOff x="7812545" y="194375"/>
              <a:chExt cx="105457" cy="105457"/>
            </a:xfrm>
          </p:grpSpPr>
          <p:sp>
            <p:nvSpPr>
              <p:cNvPr id="1472" name="Google Shape;1472;p7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6" name="Google Shape;1476;p77"/>
          <p:cNvSpPr txBox="1">
            <a:spLocks noGrp="1"/>
          </p:cNvSpPr>
          <p:nvPr>
            <p:ph type="title"/>
          </p:nvPr>
        </p:nvSpPr>
        <p:spPr>
          <a:xfrm>
            <a:off x="685800" y="539400"/>
            <a:ext cx="7772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PROPOSED SYSTEM</a:t>
            </a:r>
            <a:endParaRPr dirty="0">
              <a:solidFill>
                <a:schemeClr val="accent2"/>
              </a:solidFill>
            </a:endParaRPr>
          </a:p>
        </p:txBody>
      </p:sp>
      <p:sp>
        <p:nvSpPr>
          <p:cNvPr id="1477" name="Google Shape;1477;p77"/>
          <p:cNvSpPr txBox="1">
            <a:spLocks noGrp="1"/>
          </p:cNvSpPr>
          <p:nvPr>
            <p:ph type="subTitle" idx="1"/>
          </p:nvPr>
        </p:nvSpPr>
        <p:spPr>
          <a:xfrm>
            <a:off x="374694" y="1182729"/>
            <a:ext cx="5923800" cy="3601649"/>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Clr>
                <a:schemeClr val="dk1"/>
              </a:buClr>
              <a:buSzPts val="1100"/>
              <a:buFont typeface="Arial"/>
              <a:buNone/>
            </a:pPr>
            <a:r>
              <a:rPr lang="en-IN" dirty="0">
                <a:solidFill>
                  <a:srgbClr val="2D5C3F"/>
                </a:solidFill>
                <a:latin typeface="Open Sans"/>
                <a:ea typeface="Open Sans"/>
                <a:cs typeface="Open Sans"/>
              </a:rPr>
              <a:t>While there can be user-base with special needs, we tried to include the audience based on the limitation and projections of the project. </a:t>
            </a:r>
          </a:p>
          <a:p>
            <a:pPr marL="0" lvl="0" indent="0" algn="just" rtl="0">
              <a:spcBef>
                <a:spcPts val="0"/>
              </a:spcBef>
              <a:spcAft>
                <a:spcPts val="0"/>
              </a:spcAft>
              <a:buClr>
                <a:schemeClr val="dk1"/>
              </a:buClr>
              <a:buSzPts val="1100"/>
              <a:buFont typeface="Arial"/>
              <a:buNone/>
            </a:pPr>
            <a:endParaRPr lang="en-IN" dirty="0">
              <a:solidFill>
                <a:srgbClr val="2D5C3F"/>
              </a:solidFill>
              <a:latin typeface="Open Sans"/>
              <a:ea typeface="Open Sans"/>
              <a:cs typeface="Open Sans"/>
            </a:endParaRPr>
          </a:p>
          <a:p>
            <a:pPr marL="0" lvl="0" indent="0" algn="just" rtl="0">
              <a:spcBef>
                <a:spcPts val="0"/>
              </a:spcBef>
              <a:spcAft>
                <a:spcPts val="0"/>
              </a:spcAft>
              <a:buClr>
                <a:schemeClr val="dk1"/>
              </a:buClr>
              <a:buSzPts val="1100"/>
              <a:buFont typeface="Arial"/>
              <a:buNone/>
            </a:pPr>
            <a:r>
              <a:rPr lang="en-IN" dirty="0">
                <a:solidFill>
                  <a:srgbClr val="2D5C3F"/>
                </a:solidFill>
                <a:latin typeface="Open Sans"/>
                <a:ea typeface="Open Sans"/>
                <a:cs typeface="Open Sans"/>
              </a:rPr>
              <a:t>Building a product for a patient with any stage of dementia is necessary. But patients with the need of physical and mental help are categorised accordingly. It is important for the individual to understand English to access some features of the product. </a:t>
            </a:r>
            <a:br>
              <a:rPr lang="en-IN" dirty="0">
                <a:solidFill>
                  <a:srgbClr val="2D5C3F"/>
                </a:solidFill>
                <a:latin typeface="Open Sans"/>
                <a:ea typeface="Open Sans"/>
                <a:cs typeface="Open Sans"/>
              </a:rPr>
            </a:br>
            <a:endParaRPr lang="en-IN" dirty="0">
              <a:solidFill>
                <a:srgbClr val="2D5C3F"/>
              </a:solidFill>
              <a:latin typeface="Open Sans"/>
              <a:ea typeface="Open Sans"/>
              <a:cs typeface="Open Sans"/>
            </a:endParaRPr>
          </a:p>
          <a:p>
            <a:pPr marL="0" lvl="0" indent="0" algn="just" rtl="0">
              <a:spcBef>
                <a:spcPts val="0"/>
              </a:spcBef>
              <a:spcAft>
                <a:spcPts val="0"/>
              </a:spcAft>
              <a:buClr>
                <a:schemeClr val="dk1"/>
              </a:buClr>
              <a:buSzPts val="1100"/>
              <a:buFont typeface="Arial"/>
              <a:buNone/>
            </a:pPr>
            <a:r>
              <a:rPr lang="en-IN" dirty="0">
                <a:solidFill>
                  <a:srgbClr val="2D5C3F"/>
                </a:solidFill>
                <a:latin typeface="Open Sans"/>
                <a:ea typeface="Open Sans"/>
                <a:cs typeface="Open Sans"/>
              </a:rPr>
              <a:t>While taking continuous data from the patient, the product would also be able to generate regular diagnostic reports which can be shown to the doctor of consent, when clinically approved.</a:t>
            </a:r>
            <a:br>
              <a:rPr lang="en-IN" dirty="0">
                <a:solidFill>
                  <a:srgbClr val="2D5C3F"/>
                </a:solidFill>
                <a:latin typeface="Open Sans"/>
                <a:ea typeface="Open Sans"/>
                <a:cs typeface="Open Sans"/>
              </a:rPr>
            </a:br>
            <a:br>
              <a:rPr lang="en-IN" dirty="0">
                <a:solidFill>
                  <a:srgbClr val="2D5C3F"/>
                </a:solidFill>
                <a:latin typeface="Open Sans"/>
                <a:ea typeface="Open Sans"/>
                <a:cs typeface="Open Sans"/>
              </a:rPr>
            </a:br>
            <a:r>
              <a:rPr lang="en-IN" dirty="0">
                <a:solidFill>
                  <a:srgbClr val="2D5C3F"/>
                </a:solidFill>
                <a:latin typeface="Open Sans"/>
                <a:ea typeface="Open Sans"/>
                <a:cs typeface="Open Sans"/>
              </a:rPr>
              <a:t>The product will also have a flexibility to add the doctors improvements and alter the functions of the product accordingly. </a:t>
            </a:r>
            <a:endParaRPr dirty="0">
              <a:solidFill>
                <a:srgbClr val="2D5C3F"/>
              </a:solidFill>
              <a:latin typeface="Open Sans"/>
              <a:ea typeface="Open Sans"/>
              <a:cs typeface="Open Sans"/>
            </a:endParaRPr>
          </a:p>
        </p:txBody>
      </p:sp>
    </p:spTree>
    <p:extLst>
      <p:ext uri="{BB962C8B-B14F-4D97-AF65-F5344CB8AC3E}">
        <p14:creationId xmlns:p14="http://schemas.microsoft.com/office/powerpoint/2010/main" val="21876914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76"/>
          <p:cNvGrpSpPr/>
          <p:nvPr/>
        </p:nvGrpSpPr>
        <p:grpSpPr>
          <a:xfrm>
            <a:off x="-58783" y="804138"/>
            <a:ext cx="3490079" cy="4391794"/>
            <a:chOff x="-58783" y="804138"/>
            <a:chExt cx="3490079" cy="4391794"/>
          </a:xfrm>
        </p:grpSpPr>
        <p:sp>
          <p:nvSpPr>
            <p:cNvPr id="1395" name="Google Shape;1395;p76"/>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76"/>
            <p:cNvGrpSpPr/>
            <p:nvPr/>
          </p:nvGrpSpPr>
          <p:grpSpPr>
            <a:xfrm>
              <a:off x="-58783" y="2046648"/>
              <a:ext cx="3490079" cy="3149284"/>
              <a:chOff x="-5" y="2079100"/>
              <a:chExt cx="3396010" cy="3064400"/>
            </a:xfrm>
          </p:grpSpPr>
          <p:sp>
            <p:nvSpPr>
              <p:cNvPr id="1397" name="Google Shape;1397;p76"/>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6"/>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76"/>
          <p:cNvSpPr/>
          <p:nvPr/>
        </p:nvSpPr>
        <p:spPr>
          <a:xfrm>
            <a:off x="3489943" y="889151"/>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txBox="1">
            <a:spLocks noGrp="1"/>
          </p:cNvSpPr>
          <p:nvPr>
            <p:ph type="title"/>
          </p:nvPr>
        </p:nvSpPr>
        <p:spPr>
          <a:xfrm>
            <a:off x="3062157" y="2227523"/>
            <a:ext cx="5903596" cy="88734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SYSTEM REQUIREMENTS</a:t>
            </a:r>
          </a:p>
        </p:txBody>
      </p:sp>
      <p:sp>
        <p:nvSpPr>
          <p:cNvPr id="1426" name="Google Shape;1426;p76"/>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Tree>
    <p:extLst>
      <p:ext uri="{BB962C8B-B14F-4D97-AF65-F5344CB8AC3E}">
        <p14:creationId xmlns:p14="http://schemas.microsoft.com/office/powerpoint/2010/main" val="2847655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5" name="Google Shape;1185;p62"/>
          <p:cNvSpPr txBox="1">
            <a:spLocks noGrp="1"/>
          </p:cNvSpPr>
          <p:nvPr>
            <p:ph type="title"/>
          </p:nvPr>
        </p:nvSpPr>
        <p:spPr>
          <a:xfrm>
            <a:off x="578115" y="266025"/>
            <a:ext cx="7772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TABLE OF CONTENTS</a:t>
            </a:r>
            <a:endParaRPr dirty="0"/>
          </a:p>
        </p:txBody>
      </p:sp>
      <p:graphicFrame>
        <p:nvGraphicFramePr>
          <p:cNvPr id="14" name="Table 14">
            <a:extLst>
              <a:ext uri="{FF2B5EF4-FFF2-40B4-BE49-F238E27FC236}">
                <a16:creationId xmlns:a16="http://schemas.microsoft.com/office/drawing/2014/main" id="{AB0A5992-C78D-3732-DD34-D79BB6074BE3}"/>
              </a:ext>
            </a:extLst>
          </p:cNvPr>
          <p:cNvGraphicFramePr>
            <a:graphicFrameLocks noGrp="1"/>
          </p:cNvGraphicFramePr>
          <p:nvPr>
            <p:extLst>
              <p:ext uri="{D42A27DB-BD31-4B8C-83A1-F6EECF244321}">
                <p14:modId xmlns:p14="http://schemas.microsoft.com/office/powerpoint/2010/main" val="246118113"/>
              </p:ext>
            </p:extLst>
          </p:nvPr>
        </p:nvGraphicFramePr>
        <p:xfrm>
          <a:off x="1032510" y="1145540"/>
          <a:ext cx="7219950" cy="3643632"/>
        </p:xfrm>
        <a:graphic>
          <a:graphicData uri="http://schemas.openxmlformats.org/drawingml/2006/table">
            <a:tbl>
              <a:tblPr firstRow="1" bandRow="1">
                <a:tableStyleId>{2D5ABB26-0587-4C30-8999-92F81FD0307C}</a:tableStyleId>
              </a:tblPr>
              <a:tblGrid>
                <a:gridCol w="3602355">
                  <a:extLst>
                    <a:ext uri="{9D8B030D-6E8A-4147-A177-3AD203B41FA5}">
                      <a16:colId xmlns:a16="http://schemas.microsoft.com/office/drawing/2014/main" val="1243445353"/>
                    </a:ext>
                  </a:extLst>
                </a:gridCol>
                <a:gridCol w="3617595">
                  <a:extLst>
                    <a:ext uri="{9D8B030D-6E8A-4147-A177-3AD203B41FA5}">
                      <a16:colId xmlns:a16="http://schemas.microsoft.com/office/drawing/2014/main" val="432494109"/>
                    </a:ext>
                  </a:extLst>
                </a:gridCol>
              </a:tblGrid>
              <a:tr h="455454">
                <a:tc>
                  <a:txBody>
                    <a:bodyPr/>
                    <a:lstStyle/>
                    <a:p>
                      <a:pPr algn="l"/>
                      <a:r>
                        <a:rPr lang="en-IN" sz="1600" b="1" u="none" strike="noStrike" cap="none" dirty="0">
                          <a:solidFill>
                            <a:srgbClr val="2D5C3F"/>
                          </a:solidFill>
                          <a:latin typeface="Barlow" panose="00000500000000000000" pitchFamily="2" charset="0"/>
                          <a:sym typeface="Lato"/>
                        </a:rPr>
                        <a:t>01. Abstract</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tc>
                  <a:txBody>
                    <a:bodyPr/>
                    <a:lstStyle/>
                    <a:p>
                      <a:pPr algn="l"/>
                      <a:r>
                        <a:rPr lang="en-IN" sz="1600" b="1" u="none" strike="noStrike" cap="none" dirty="0">
                          <a:solidFill>
                            <a:srgbClr val="2D5C3F"/>
                          </a:solidFill>
                          <a:latin typeface="Barlow" panose="00000500000000000000" pitchFamily="2" charset="0"/>
                          <a:sym typeface="Lato"/>
                        </a:rPr>
                        <a:t>02. Introduction</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extLst>
                  <a:ext uri="{0D108BD9-81ED-4DB2-BD59-A6C34878D82A}">
                    <a16:rowId xmlns:a16="http://schemas.microsoft.com/office/drawing/2014/main" val="1919823256"/>
                  </a:ext>
                </a:extLst>
              </a:tr>
              <a:tr h="455454">
                <a:tc>
                  <a:txBody>
                    <a:bodyPr/>
                    <a:lstStyle/>
                    <a:p>
                      <a:pPr algn="l"/>
                      <a:r>
                        <a:rPr lang="en-IN" sz="1600" b="1" u="none" strike="noStrike" cap="none" dirty="0">
                          <a:solidFill>
                            <a:srgbClr val="2D5C3F"/>
                          </a:solidFill>
                          <a:latin typeface="Barlow" panose="00000500000000000000" pitchFamily="2" charset="0"/>
                          <a:sym typeface="Lato"/>
                        </a:rPr>
                        <a:t>03. Literature Survey</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tc>
                  <a:txBody>
                    <a:bodyPr/>
                    <a:lstStyle/>
                    <a:p>
                      <a:pPr algn="l"/>
                      <a:r>
                        <a:rPr lang="en-IN" sz="1600" b="1" u="none" strike="noStrike" cap="none" dirty="0">
                          <a:solidFill>
                            <a:srgbClr val="2D5C3F"/>
                          </a:solidFill>
                          <a:latin typeface="Barlow" panose="00000500000000000000" pitchFamily="2" charset="0"/>
                          <a:sym typeface="Lato"/>
                        </a:rPr>
                        <a:t>04. Existing Systems</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extLst>
                  <a:ext uri="{0D108BD9-81ED-4DB2-BD59-A6C34878D82A}">
                    <a16:rowId xmlns:a16="http://schemas.microsoft.com/office/drawing/2014/main" val="1991340028"/>
                  </a:ext>
                </a:extLst>
              </a:tr>
              <a:tr h="455454">
                <a:tc>
                  <a:txBody>
                    <a:bodyPr/>
                    <a:lstStyle/>
                    <a:p>
                      <a:pPr algn="l"/>
                      <a:r>
                        <a:rPr lang="en-IN" sz="1600" b="1" u="none" strike="noStrike" cap="none" dirty="0">
                          <a:solidFill>
                            <a:srgbClr val="2D5C3F"/>
                          </a:solidFill>
                          <a:latin typeface="Barlow" panose="00000500000000000000" pitchFamily="2" charset="0"/>
                          <a:sym typeface="Lato"/>
                        </a:rPr>
                        <a:t>05. Proposed System</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tc>
                  <a:txBody>
                    <a:bodyPr/>
                    <a:lstStyle/>
                    <a:p>
                      <a:pPr algn="l"/>
                      <a:r>
                        <a:rPr lang="en-IN" sz="1600" b="1" u="none" strike="noStrike" cap="none" dirty="0">
                          <a:solidFill>
                            <a:srgbClr val="2D5C3F"/>
                          </a:solidFill>
                          <a:latin typeface="Barlow" panose="00000500000000000000" pitchFamily="2" charset="0"/>
                          <a:sym typeface="Lato"/>
                        </a:rPr>
                        <a:t>06. System Requirements</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extLst>
                  <a:ext uri="{0D108BD9-81ED-4DB2-BD59-A6C34878D82A}">
                    <a16:rowId xmlns:a16="http://schemas.microsoft.com/office/drawing/2014/main" val="285572815"/>
                  </a:ext>
                </a:extLst>
              </a:tr>
              <a:tr h="455454">
                <a:tc>
                  <a:txBody>
                    <a:bodyPr/>
                    <a:lstStyle/>
                    <a:p>
                      <a:pPr algn="l"/>
                      <a:r>
                        <a:rPr lang="en-IN" sz="1600" b="1" u="none" strike="noStrike" cap="none" dirty="0">
                          <a:solidFill>
                            <a:srgbClr val="2D5C3F"/>
                          </a:solidFill>
                          <a:latin typeface="Barlow" panose="00000500000000000000" pitchFamily="2" charset="0"/>
                          <a:sym typeface="Lato"/>
                        </a:rPr>
                        <a:t>07. System Architecture</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tc>
                  <a:txBody>
                    <a:bodyPr/>
                    <a:lstStyle/>
                    <a:p>
                      <a:pPr algn="l"/>
                      <a:r>
                        <a:rPr lang="en-IN" sz="1600" b="1" u="none" strike="noStrike" cap="none" dirty="0">
                          <a:solidFill>
                            <a:srgbClr val="2D5C3F"/>
                          </a:solidFill>
                          <a:latin typeface="Barlow" panose="00000500000000000000" pitchFamily="2" charset="0"/>
                          <a:sym typeface="Lato"/>
                        </a:rPr>
                        <a:t>08. Modules</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extLst>
                  <a:ext uri="{0D108BD9-81ED-4DB2-BD59-A6C34878D82A}">
                    <a16:rowId xmlns:a16="http://schemas.microsoft.com/office/drawing/2014/main" val="1490271564"/>
                  </a:ext>
                </a:extLst>
              </a:tr>
              <a:tr h="455454">
                <a:tc>
                  <a:txBody>
                    <a:bodyPr/>
                    <a:lstStyle/>
                    <a:p>
                      <a:pPr algn="l"/>
                      <a:r>
                        <a:rPr lang="en-IN" sz="1600" b="1" u="none" strike="noStrike" cap="none" dirty="0">
                          <a:solidFill>
                            <a:srgbClr val="2D5C3F"/>
                          </a:solidFill>
                          <a:latin typeface="Barlow" panose="00000500000000000000" pitchFamily="2" charset="0"/>
                          <a:sym typeface="Lato"/>
                        </a:rPr>
                        <a:t>09. UML Diagrams</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tc>
                  <a:txBody>
                    <a:bodyPr/>
                    <a:lstStyle/>
                    <a:p>
                      <a:pPr algn="l"/>
                      <a:r>
                        <a:rPr lang="en-IN" sz="1600" b="1" u="none" strike="noStrike" cap="none" dirty="0">
                          <a:solidFill>
                            <a:srgbClr val="2D5C3F"/>
                          </a:solidFill>
                          <a:latin typeface="Barlow" panose="00000500000000000000" pitchFamily="2" charset="0"/>
                          <a:sym typeface="Lato"/>
                        </a:rPr>
                        <a:t>10. Implementation</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extLst>
                  <a:ext uri="{0D108BD9-81ED-4DB2-BD59-A6C34878D82A}">
                    <a16:rowId xmlns:a16="http://schemas.microsoft.com/office/drawing/2014/main" val="2627161548"/>
                  </a:ext>
                </a:extLst>
              </a:tr>
              <a:tr h="455454">
                <a:tc>
                  <a:txBody>
                    <a:bodyPr/>
                    <a:lstStyle/>
                    <a:p>
                      <a:pPr algn="l"/>
                      <a:r>
                        <a:rPr lang="en-IN" sz="1600" b="1" u="none" strike="noStrike" cap="none" dirty="0">
                          <a:solidFill>
                            <a:srgbClr val="2D5C3F"/>
                          </a:solidFill>
                          <a:latin typeface="Barlow" panose="00000500000000000000" pitchFamily="2" charset="0"/>
                          <a:sym typeface="Lato"/>
                        </a:rPr>
                        <a:t>11. Results</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tc>
                  <a:txBody>
                    <a:bodyPr/>
                    <a:lstStyle/>
                    <a:p>
                      <a:pPr algn="l"/>
                      <a:r>
                        <a:rPr lang="en-IN" sz="1600" b="1" u="none" strike="noStrike" cap="none" dirty="0">
                          <a:solidFill>
                            <a:srgbClr val="2D5C3F"/>
                          </a:solidFill>
                          <a:latin typeface="Barlow" panose="00000500000000000000" pitchFamily="2" charset="0"/>
                          <a:sym typeface="Lato"/>
                        </a:rPr>
                        <a:t>12. Test Cases</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extLst>
                  <a:ext uri="{0D108BD9-81ED-4DB2-BD59-A6C34878D82A}">
                    <a16:rowId xmlns:a16="http://schemas.microsoft.com/office/drawing/2014/main" val="3867744996"/>
                  </a:ext>
                </a:extLst>
              </a:tr>
              <a:tr h="455454">
                <a:tc>
                  <a:txBody>
                    <a:bodyPr/>
                    <a:lstStyle/>
                    <a:p>
                      <a:pPr algn="l"/>
                      <a:r>
                        <a:rPr lang="en-IN" sz="1600" b="1" u="none" strike="noStrike" cap="none" dirty="0">
                          <a:solidFill>
                            <a:srgbClr val="2D5C3F"/>
                          </a:solidFill>
                          <a:latin typeface="Barlow" panose="00000500000000000000" pitchFamily="2" charset="0"/>
                          <a:sym typeface="Lato"/>
                        </a:rPr>
                        <a:t>13. Conclusion</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tc>
                  <a:txBody>
                    <a:bodyPr/>
                    <a:lstStyle/>
                    <a:p>
                      <a:pPr algn="l"/>
                      <a:r>
                        <a:rPr lang="en-IN" sz="1600" b="1" u="none" strike="noStrike" cap="none" dirty="0">
                          <a:solidFill>
                            <a:srgbClr val="2D5C3F"/>
                          </a:solidFill>
                          <a:latin typeface="Barlow" panose="00000500000000000000" pitchFamily="2" charset="0"/>
                          <a:sym typeface="Lato"/>
                        </a:rPr>
                        <a:t>14. Future Scope</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extLst>
                  <a:ext uri="{0D108BD9-81ED-4DB2-BD59-A6C34878D82A}">
                    <a16:rowId xmlns:a16="http://schemas.microsoft.com/office/drawing/2014/main" val="1134840958"/>
                  </a:ext>
                </a:extLst>
              </a:tr>
              <a:tr h="455454">
                <a:tc>
                  <a:txBody>
                    <a:bodyPr/>
                    <a:lstStyle/>
                    <a:p>
                      <a:pPr algn="l"/>
                      <a:r>
                        <a:rPr lang="en-IN" sz="1600" b="1" u="none" strike="noStrike" cap="none" dirty="0">
                          <a:solidFill>
                            <a:srgbClr val="2D5C3F"/>
                          </a:solidFill>
                          <a:latin typeface="Barlow" panose="00000500000000000000" pitchFamily="2" charset="0"/>
                          <a:sym typeface="Lato"/>
                        </a:rPr>
                        <a:t>15. References</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tc>
                  <a:txBody>
                    <a:bodyPr/>
                    <a:lstStyle/>
                    <a:p>
                      <a:pPr algn="l"/>
                      <a:r>
                        <a:rPr lang="en-IN" sz="1600" b="1" u="none" strike="noStrike" cap="none" dirty="0">
                          <a:solidFill>
                            <a:srgbClr val="2D5C3F"/>
                          </a:solidFill>
                          <a:latin typeface="Barlow" panose="00000500000000000000" pitchFamily="2" charset="0"/>
                          <a:sym typeface="Lato"/>
                        </a:rPr>
                        <a:t>16. Status of the Work</a:t>
                      </a:r>
                      <a:endParaRPr lang="en-IN" sz="1600" b="1" i="0" u="none" strike="noStrike" cap="none" dirty="0">
                        <a:solidFill>
                          <a:srgbClr val="2D5C3F"/>
                        </a:solidFill>
                        <a:latin typeface="Barlow" panose="00000500000000000000" pitchFamily="2" charset="0"/>
                        <a:ea typeface="Open Sans"/>
                        <a:cs typeface="Open Sans"/>
                        <a:sym typeface="Lato"/>
                      </a:endParaRPr>
                    </a:p>
                  </a:txBody>
                  <a:tcPr anchor="ctr"/>
                </a:tc>
                <a:extLst>
                  <a:ext uri="{0D108BD9-81ED-4DB2-BD59-A6C34878D82A}">
                    <a16:rowId xmlns:a16="http://schemas.microsoft.com/office/drawing/2014/main" val="1547679266"/>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2328568" y="167368"/>
            <a:ext cx="4932963"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FUNCTIONAL REQUIREMENTS</a:t>
            </a:r>
            <a:endParaRPr dirty="0"/>
          </a:p>
        </p:txBody>
      </p:sp>
      <p:sp>
        <p:nvSpPr>
          <p:cNvPr id="1301" name="Google Shape;1301;p67"/>
          <p:cNvSpPr txBox="1">
            <a:spLocks noGrp="1"/>
          </p:cNvSpPr>
          <p:nvPr>
            <p:ph type="subTitle" idx="1"/>
          </p:nvPr>
        </p:nvSpPr>
        <p:spPr>
          <a:xfrm>
            <a:off x="1108848" y="1225625"/>
            <a:ext cx="6951447" cy="290343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b="1" dirty="0">
                <a:solidFill>
                  <a:srgbClr val="2D5C3F"/>
                </a:solidFill>
                <a:latin typeface="Open Sans"/>
                <a:ea typeface="Open Sans"/>
                <a:cs typeface="Open Sans"/>
              </a:rPr>
              <a:t>Service</a:t>
            </a:r>
          </a:p>
          <a:p>
            <a:pPr marL="425450" lvl="0" indent="-285750" algn="just" rtl="0">
              <a:spcBef>
                <a:spcPts val="0"/>
              </a:spcBef>
              <a:spcAft>
                <a:spcPts val="0"/>
              </a:spcAft>
              <a:buSzPts val="1400"/>
              <a:buFont typeface="Arial" panose="020B0604020202020204" pitchFamily="34" charset="0"/>
              <a:buChar char="•"/>
            </a:pPr>
            <a:r>
              <a:rPr lang="en-US" dirty="0">
                <a:solidFill>
                  <a:srgbClr val="2D5C3F"/>
                </a:solidFill>
                <a:latin typeface="Open Sans"/>
                <a:ea typeface="Open Sans"/>
                <a:cs typeface="Open Sans"/>
              </a:rPr>
              <a:t>To be able to accurately diagnose whether a person is demented or not using CNN. </a:t>
            </a:r>
          </a:p>
          <a:p>
            <a:pPr marL="425450" lvl="0" indent="-285750" algn="just" rtl="0">
              <a:spcBef>
                <a:spcPts val="0"/>
              </a:spcBef>
              <a:spcAft>
                <a:spcPts val="0"/>
              </a:spcAft>
              <a:buSzPts val="1400"/>
              <a:buFont typeface="Arial" panose="020B0604020202020204" pitchFamily="34" charset="0"/>
              <a:buChar char="•"/>
            </a:pPr>
            <a:r>
              <a:rPr lang="en-US" dirty="0">
                <a:solidFill>
                  <a:srgbClr val="2D5C3F"/>
                </a:solidFill>
                <a:latin typeface="Open Sans"/>
                <a:ea typeface="Open Sans"/>
                <a:cs typeface="Open Sans"/>
              </a:rPr>
              <a:t>To be able to score the Mini Mental State Exam using NLP.</a:t>
            </a:r>
          </a:p>
          <a:p>
            <a:pPr marL="139700" lvl="0" indent="0" algn="just" rtl="0">
              <a:spcBef>
                <a:spcPts val="0"/>
              </a:spcBef>
              <a:spcAft>
                <a:spcPts val="0"/>
              </a:spcAft>
              <a:buSzPts val="1400"/>
            </a:pPr>
            <a:endParaRPr lang="en-US" b="1" dirty="0">
              <a:solidFill>
                <a:srgbClr val="2D5C3F"/>
              </a:solidFill>
              <a:latin typeface="Open Sans"/>
              <a:ea typeface="Open Sans"/>
              <a:cs typeface="Open Sans"/>
            </a:endParaRPr>
          </a:p>
          <a:p>
            <a:pPr marL="139700" lvl="0" indent="0" algn="just" rtl="0">
              <a:spcBef>
                <a:spcPts val="0"/>
              </a:spcBef>
              <a:spcAft>
                <a:spcPts val="0"/>
              </a:spcAft>
              <a:buSzPts val="1400"/>
            </a:pPr>
            <a:r>
              <a:rPr lang="en-US" b="1" dirty="0">
                <a:solidFill>
                  <a:srgbClr val="2D5C3F"/>
                </a:solidFill>
                <a:latin typeface="Open Sans"/>
                <a:ea typeface="Open Sans"/>
                <a:cs typeface="Open Sans"/>
              </a:rPr>
              <a:t>Product </a:t>
            </a:r>
          </a:p>
          <a:p>
            <a:pPr marL="425450" lvl="0" indent="-285750" algn="just" rtl="0">
              <a:spcBef>
                <a:spcPts val="0"/>
              </a:spcBef>
              <a:spcAft>
                <a:spcPts val="0"/>
              </a:spcAft>
              <a:buSzPts val="1400"/>
              <a:buFont typeface="Arial" panose="020B0604020202020204" pitchFamily="34" charset="0"/>
              <a:buChar char="•"/>
            </a:pPr>
            <a:r>
              <a:rPr lang="en-US" dirty="0">
                <a:solidFill>
                  <a:srgbClr val="2D5C3F"/>
                </a:solidFill>
                <a:latin typeface="Open Sans"/>
                <a:ea typeface="Open Sans"/>
                <a:cs typeface="Open Sans"/>
              </a:rPr>
              <a:t>To be able to build a product which will help the demented patient improve his cognitive responses.</a:t>
            </a:r>
          </a:p>
          <a:p>
            <a:pPr marL="425450" lvl="0" indent="-285750" algn="just" rtl="0">
              <a:spcBef>
                <a:spcPts val="0"/>
              </a:spcBef>
              <a:spcAft>
                <a:spcPts val="0"/>
              </a:spcAft>
              <a:buSzPts val="1400"/>
              <a:buFont typeface="Arial" panose="020B0604020202020204" pitchFamily="34" charset="0"/>
              <a:buChar char="•"/>
            </a:pPr>
            <a:r>
              <a:rPr lang="en-US" dirty="0">
                <a:solidFill>
                  <a:srgbClr val="2D5C3F"/>
                </a:solidFill>
                <a:latin typeface="Open Sans"/>
                <a:ea typeface="Open Sans"/>
                <a:cs typeface="Open Sans"/>
              </a:rPr>
              <a:t>To be able to help the caretaker of the patient suffering from dementia and decline in cognitive responses.</a:t>
            </a:r>
          </a:p>
          <a:p>
            <a:pPr marL="139700" lvl="0" indent="0" algn="just" rtl="0">
              <a:spcBef>
                <a:spcPts val="0"/>
              </a:spcBef>
              <a:spcAft>
                <a:spcPts val="0"/>
              </a:spcAft>
              <a:buSzPts val="1400"/>
            </a:pPr>
            <a:endParaRPr lang="en-US" dirty="0">
              <a:solidFill>
                <a:srgbClr val="2D5C3F"/>
              </a:solidFill>
              <a:latin typeface="Open Sans"/>
              <a:ea typeface="Open Sans"/>
              <a:cs typeface="Open Sans"/>
            </a:endParaRPr>
          </a:p>
          <a:p>
            <a:pPr marL="139700" lvl="0" indent="0" algn="just" rtl="0">
              <a:spcBef>
                <a:spcPts val="0"/>
              </a:spcBef>
              <a:spcAft>
                <a:spcPts val="0"/>
              </a:spcAft>
              <a:buSzPts val="1400"/>
            </a:pPr>
            <a:r>
              <a:rPr lang="en-US" dirty="0">
                <a:solidFill>
                  <a:srgbClr val="2D5C3F"/>
                </a:solidFill>
                <a:latin typeface="Open Sans"/>
                <a:ea typeface="Open Sans"/>
                <a:cs typeface="Open Sans"/>
              </a:rPr>
              <a:t>Both service and the product to be used by many patients with dementia and people to diagnose whether they are demented or not.</a:t>
            </a:r>
            <a:endParaRPr dirty="0">
              <a:solidFill>
                <a:srgbClr val="2D5C3F"/>
              </a:solidFill>
              <a:latin typeface="Open Sans"/>
              <a:ea typeface="Open Sans"/>
              <a:cs typeface="Open Sans"/>
            </a:endParaRPr>
          </a:p>
        </p:txBody>
      </p:sp>
      <p:grpSp>
        <p:nvGrpSpPr>
          <p:cNvPr id="1302" name="Google Shape;1302;p67"/>
          <p:cNvGrpSpPr/>
          <p:nvPr/>
        </p:nvGrpSpPr>
        <p:grpSpPr>
          <a:xfrm>
            <a:off x="3404831" y="4245983"/>
            <a:ext cx="1173064" cy="671136"/>
            <a:chOff x="3404831" y="4245983"/>
            <a:chExt cx="1173064" cy="671136"/>
          </a:xfrm>
        </p:grpSpPr>
        <p:sp>
          <p:nvSpPr>
            <p:cNvPr id="1303" name="Google Shape;1303;p67"/>
            <p:cNvSpPr/>
            <p:nvPr/>
          </p:nvSpPr>
          <p:spPr>
            <a:xfrm>
              <a:off x="4484663" y="4245983"/>
              <a:ext cx="93231" cy="93173"/>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67"/>
            <p:cNvGrpSpPr/>
            <p:nvPr/>
          </p:nvGrpSpPr>
          <p:grpSpPr>
            <a:xfrm>
              <a:off x="3966521" y="4823885"/>
              <a:ext cx="93234" cy="93234"/>
              <a:chOff x="7812545" y="194375"/>
              <a:chExt cx="105457" cy="105457"/>
            </a:xfrm>
          </p:grpSpPr>
          <p:sp>
            <p:nvSpPr>
              <p:cNvPr id="1305" name="Google Shape;1305;p6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67"/>
            <p:cNvGrpSpPr/>
            <p:nvPr/>
          </p:nvGrpSpPr>
          <p:grpSpPr>
            <a:xfrm rot="10800000" flipH="1">
              <a:off x="3404831" y="4329370"/>
              <a:ext cx="93224" cy="93255"/>
              <a:chOff x="7812545" y="194375"/>
              <a:chExt cx="105457" cy="105457"/>
            </a:xfrm>
          </p:grpSpPr>
          <p:sp>
            <p:nvSpPr>
              <p:cNvPr id="1310" name="Google Shape;1310;p6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20927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1566000" y="167368"/>
            <a:ext cx="5695531"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NON-FUNCTIONAL REQUIREMENTS</a:t>
            </a:r>
            <a:endParaRPr dirty="0"/>
          </a:p>
        </p:txBody>
      </p:sp>
      <p:sp>
        <p:nvSpPr>
          <p:cNvPr id="1301" name="Google Shape;1301;p67"/>
          <p:cNvSpPr txBox="1">
            <a:spLocks noGrp="1"/>
          </p:cNvSpPr>
          <p:nvPr>
            <p:ph type="subTitle" idx="1"/>
          </p:nvPr>
        </p:nvSpPr>
        <p:spPr>
          <a:xfrm>
            <a:off x="1058843" y="1530160"/>
            <a:ext cx="7091863" cy="2642240"/>
          </a:xfrm>
          <a:prstGeom prst="rect">
            <a:avLst/>
          </a:prstGeom>
        </p:spPr>
        <p:txBody>
          <a:bodyPr spcFirstLastPara="1" wrap="square" lIns="91425" tIns="91425" rIns="91425" bIns="91425" anchor="ctr" anchorCtr="0">
            <a:noAutofit/>
          </a:bodyPr>
          <a:lstStyle/>
          <a:p>
            <a:pPr marL="425450" lvl="0" indent="-285750" algn="just" rtl="0">
              <a:lnSpc>
                <a:spcPct val="150000"/>
              </a:lnSpc>
              <a:spcBef>
                <a:spcPts val="0"/>
              </a:spcBef>
              <a:spcAft>
                <a:spcPts val="0"/>
              </a:spcAft>
              <a:buSzPts val="1400"/>
              <a:buFont typeface="Arial" panose="020B0604020202020204" pitchFamily="34" charset="0"/>
              <a:buChar char="•"/>
            </a:pPr>
            <a:r>
              <a:rPr lang="en-US" dirty="0">
                <a:solidFill>
                  <a:srgbClr val="2D5C3F"/>
                </a:solidFill>
                <a:latin typeface="Open Sans"/>
                <a:ea typeface="Open Sans"/>
                <a:cs typeface="Open Sans"/>
              </a:rPr>
              <a:t>The diagnostic and clinical reports must be generated carefully and in a short period of time.</a:t>
            </a:r>
          </a:p>
          <a:p>
            <a:pPr marL="425450" lvl="0" indent="-285750" algn="just" rtl="0">
              <a:lnSpc>
                <a:spcPct val="150000"/>
              </a:lnSpc>
              <a:spcBef>
                <a:spcPts val="0"/>
              </a:spcBef>
              <a:spcAft>
                <a:spcPts val="0"/>
              </a:spcAft>
              <a:buSzPts val="1400"/>
              <a:buFont typeface="Arial" panose="020B0604020202020204" pitchFamily="34" charset="0"/>
              <a:buChar char="•"/>
            </a:pPr>
            <a:r>
              <a:rPr lang="en-US" dirty="0">
                <a:solidFill>
                  <a:srgbClr val="2D5C3F"/>
                </a:solidFill>
                <a:latin typeface="Open Sans"/>
                <a:ea typeface="Open Sans"/>
                <a:cs typeface="Open Sans"/>
              </a:rPr>
              <a:t>The user’s data must be inserted into the database sequentially so that there would be no scope for mismatches and loss of input data.</a:t>
            </a:r>
          </a:p>
          <a:p>
            <a:pPr marL="425450" lvl="0" indent="-285750" algn="just" rtl="0">
              <a:lnSpc>
                <a:spcPct val="150000"/>
              </a:lnSpc>
              <a:spcBef>
                <a:spcPts val="0"/>
              </a:spcBef>
              <a:spcAft>
                <a:spcPts val="0"/>
              </a:spcAft>
              <a:buSzPts val="1400"/>
              <a:buFont typeface="Arial" panose="020B0604020202020204" pitchFamily="34" charset="0"/>
              <a:buChar char="•"/>
            </a:pPr>
            <a:r>
              <a:rPr lang="en-US" dirty="0">
                <a:solidFill>
                  <a:srgbClr val="2D5C3F"/>
                </a:solidFill>
                <a:latin typeface="Open Sans"/>
                <a:ea typeface="Open Sans"/>
                <a:cs typeface="Open Sans"/>
              </a:rPr>
              <a:t>The final feedback report must be updated in the same user’s profile so that it is properly analyzed by the model.</a:t>
            </a:r>
          </a:p>
          <a:p>
            <a:pPr marL="425450" lvl="0" indent="-285750" algn="just" rtl="0">
              <a:lnSpc>
                <a:spcPct val="150000"/>
              </a:lnSpc>
              <a:spcBef>
                <a:spcPts val="0"/>
              </a:spcBef>
              <a:spcAft>
                <a:spcPts val="0"/>
              </a:spcAft>
              <a:buSzPts val="1400"/>
              <a:buFont typeface="Arial" panose="020B0604020202020204" pitchFamily="34" charset="0"/>
              <a:buChar char="•"/>
            </a:pPr>
            <a:r>
              <a:rPr lang="en-US" dirty="0">
                <a:solidFill>
                  <a:srgbClr val="2D5C3F"/>
                </a:solidFill>
                <a:latin typeface="Open Sans"/>
                <a:ea typeface="Open Sans"/>
                <a:cs typeface="Open Sans"/>
              </a:rPr>
              <a:t>User interface of the application must be interactive and uncomplicated as it is even used by dementia affected people.</a:t>
            </a:r>
          </a:p>
          <a:p>
            <a:pPr marL="425450" lvl="0" indent="-285750" algn="just" rtl="0">
              <a:spcBef>
                <a:spcPts val="0"/>
              </a:spcBef>
              <a:spcAft>
                <a:spcPts val="0"/>
              </a:spcAft>
              <a:buSzPts val="1400"/>
              <a:buFont typeface="Arial" panose="020B0604020202020204" pitchFamily="34" charset="0"/>
              <a:buChar char="•"/>
            </a:pPr>
            <a:endParaRPr lang="en-US" dirty="0">
              <a:solidFill>
                <a:srgbClr val="2D5C3F"/>
              </a:solidFill>
              <a:latin typeface="Open Sans"/>
              <a:ea typeface="Open Sans"/>
              <a:cs typeface="Open Sans"/>
            </a:endParaRPr>
          </a:p>
        </p:txBody>
      </p:sp>
      <p:grpSp>
        <p:nvGrpSpPr>
          <p:cNvPr id="1302" name="Google Shape;1302;p67"/>
          <p:cNvGrpSpPr/>
          <p:nvPr/>
        </p:nvGrpSpPr>
        <p:grpSpPr>
          <a:xfrm>
            <a:off x="3404831" y="4245983"/>
            <a:ext cx="1173064" cy="671136"/>
            <a:chOff x="3404831" y="4245983"/>
            <a:chExt cx="1173064" cy="671136"/>
          </a:xfrm>
        </p:grpSpPr>
        <p:sp>
          <p:nvSpPr>
            <p:cNvPr id="1303" name="Google Shape;1303;p67"/>
            <p:cNvSpPr/>
            <p:nvPr/>
          </p:nvSpPr>
          <p:spPr>
            <a:xfrm>
              <a:off x="4484663" y="4245983"/>
              <a:ext cx="93231" cy="93173"/>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67"/>
            <p:cNvGrpSpPr/>
            <p:nvPr/>
          </p:nvGrpSpPr>
          <p:grpSpPr>
            <a:xfrm>
              <a:off x="3966521" y="4823885"/>
              <a:ext cx="93234" cy="93234"/>
              <a:chOff x="7812545" y="194375"/>
              <a:chExt cx="105457" cy="105457"/>
            </a:xfrm>
          </p:grpSpPr>
          <p:sp>
            <p:nvSpPr>
              <p:cNvPr id="1305" name="Google Shape;1305;p6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67"/>
            <p:cNvGrpSpPr/>
            <p:nvPr/>
          </p:nvGrpSpPr>
          <p:grpSpPr>
            <a:xfrm rot="10800000" flipH="1">
              <a:off x="3404831" y="4329370"/>
              <a:ext cx="93224" cy="93255"/>
              <a:chOff x="7812545" y="194375"/>
              <a:chExt cx="105457" cy="105457"/>
            </a:xfrm>
          </p:grpSpPr>
          <p:sp>
            <p:nvSpPr>
              <p:cNvPr id="1310" name="Google Shape;1310;p6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1171148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1510923" y="232363"/>
            <a:ext cx="5947479"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HARDWARE AND SOFTWARE REQUIREMENTS</a:t>
            </a:r>
            <a:endParaRPr dirty="0"/>
          </a:p>
        </p:txBody>
      </p:sp>
      <p:sp>
        <p:nvSpPr>
          <p:cNvPr id="1301" name="Google Shape;1301;p67"/>
          <p:cNvSpPr txBox="1">
            <a:spLocks noGrp="1"/>
          </p:cNvSpPr>
          <p:nvPr>
            <p:ph type="subTitle" idx="1"/>
          </p:nvPr>
        </p:nvSpPr>
        <p:spPr>
          <a:xfrm>
            <a:off x="577500" y="1225625"/>
            <a:ext cx="8435100" cy="2903434"/>
          </a:xfrm>
          <a:prstGeom prst="rect">
            <a:avLst/>
          </a:prstGeom>
        </p:spPr>
        <p:txBody>
          <a:bodyPr spcFirstLastPara="1" wrap="square" lIns="91425" tIns="91425" rIns="91425" bIns="91425" anchor="ctr" anchorCtr="0">
            <a:noAutofit/>
          </a:bodyPr>
          <a:lstStyle/>
          <a:p>
            <a:pPr marL="139700" indent="0" algn="just">
              <a:lnSpc>
                <a:spcPct val="150000"/>
              </a:lnSpc>
            </a:pPr>
            <a:r>
              <a:rPr lang="en-US" b="1" dirty="0">
                <a:solidFill>
                  <a:srgbClr val="2D5C3F"/>
                </a:solidFill>
                <a:latin typeface="Open Sans"/>
                <a:ea typeface="Open Sans"/>
                <a:cs typeface="Open Sans"/>
              </a:rPr>
              <a:t>Hardware requirements: </a:t>
            </a:r>
          </a:p>
          <a:p>
            <a:pPr marL="139700" indent="0" algn="just">
              <a:lnSpc>
                <a:spcPct val="150000"/>
              </a:lnSpc>
            </a:pPr>
            <a:r>
              <a:rPr lang="en-US" dirty="0">
                <a:solidFill>
                  <a:srgbClr val="2D5C3F"/>
                </a:solidFill>
                <a:latin typeface="Open Sans"/>
                <a:ea typeface="Open Sans"/>
                <a:cs typeface="Open Sans"/>
              </a:rPr>
              <a:t>Processor: Intel Core i3 2.53 GHz or above </a:t>
            </a:r>
          </a:p>
          <a:p>
            <a:pPr marL="139700" indent="0" algn="just">
              <a:lnSpc>
                <a:spcPct val="150000"/>
              </a:lnSpc>
            </a:pPr>
            <a:r>
              <a:rPr lang="en-US" dirty="0">
                <a:solidFill>
                  <a:srgbClr val="2D5C3F"/>
                </a:solidFill>
                <a:latin typeface="Open Sans"/>
                <a:ea typeface="Open Sans"/>
                <a:cs typeface="Open Sans"/>
              </a:rPr>
              <a:t>RAM: 2GB or above </a:t>
            </a:r>
          </a:p>
          <a:p>
            <a:pPr marL="139700" indent="0" algn="just">
              <a:lnSpc>
                <a:spcPct val="150000"/>
              </a:lnSpc>
            </a:pPr>
            <a:r>
              <a:rPr lang="en-US" dirty="0">
                <a:solidFill>
                  <a:srgbClr val="2D5C3F"/>
                </a:solidFill>
                <a:latin typeface="Open Sans"/>
                <a:ea typeface="Open Sans"/>
                <a:cs typeface="Open Sans"/>
              </a:rPr>
              <a:t>HDD : 120GB or above</a:t>
            </a:r>
          </a:p>
          <a:p>
            <a:pPr marL="139700" indent="0" algn="just">
              <a:lnSpc>
                <a:spcPct val="150000"/>
              </a:lnSpc>
            </a:pPr>
            <a:r>
              <a:rPr lang="en-US" dirty="0">
                <a:solidFill>
                  <a:srgbClr val="2D5C3F"/>
                </a:solidFill>
                <a:latin typeface="Open Sans"/>
                <a:ea typeface="Open Sans"/>
                <a:cs typeface="Open Sans"/>
              </a:rPr>
              <a:t> </a:t>
            </a:r>
          </a:p>
          <a:p>
            <a:pPr marL="139700" indent="0" algn="just">
              <a:lnSpc>
                <a:spcPct val="150000"/>
              </a:lnSpc>
            </a:pPr>
            <a:r>
              <a:rPr lang="en-US" b="1" dirty="0">
                <a:solidFill>
                  <a:srgbClr val="2D5C3F"/>
                </a:solidFill>
                <a:latin typeface="Open Sans"/>
                <a:ea typeface="Open Sans"/>
                <a:cs typeface="Open Sans"/>
              </a:rPr>
              <a:t>Software requirements: </a:t>
            </a:r>
          </a:p>
          <a:p>
            <a:pPr marL="139700" indent="0" algn="just">
              <a:lnSpc>
                <a:spcPct val="150000"/>
              </a:lnSpc>
            </a:pPr>
            <a:r>
              <a:rPr lang="en-US" dirty="0">
                <a:solidFill>
                  <a:srgbClr val="2D5C3F"/>
                </a:solidFill>
                <a:latin typeface="Open Sans"/>
                <a:ea typeface="Open Sans"/>
                <a:cs typeface="Open Sans"/>
              </a:rPr>
              <a:t>Operating system: Windows XP and above</a:t>
            </a:r>
          </a:p>
          <a:p>
            <a:pPr marL="139700" indent="0" algn="just">
              <a:lnSpc>
                <a:spcPct val="150000"/>
              </a:lnSpc>
            </a:pPr>
            <a:r>
              <a:rPr lang="en-US" dirty="0">
                <a:solidFill>
                  <a:srgbClr val="2D5C3F"/>
                </a:solidFill>
                <a:latin typeface="Open Sans"/>
                <a:ea typeface="Open Sans"/>
                <a:cs typeface="Open Sans"/>
              </a:rPr>
              <a:t>Developing environment: Python 3.6 </a:t>
            </a:r>
            <a:endParaRPr dirty="0">
              <a:solidFill>
                <a:srgbClr val="2D5C3F"/>
              </a:solidFill>
              <a:latin typeface="Open Sans"/>
              <a:ea typeface="Open Sans"/>
              <a:cs typeface="Open Sans"/>
            </a:endParaRPr>
          </a:p>
        </p:txBody>
      </p:sp>
      <p:grpSp>
        <p:nvGrpSpPr>
          <p:cNvPr id="1302" name="Google Shape;1302;p67"/>
          <p:cNvGrpSpPr/>
          <p:nvPr/>
        </p:nvGrpSpPr>
        <p:grpSpPr>
          <a:xfrm>
            <a:off x="3404831" y="4245983"/>
            <a:ext cx="1173064" cy="671136"/>
            <a:chOff x="3404831" y="4245983"/>
            <a:chExt cx="1173064" cy="671136"/>
          </a:xfrm>
        </p:grpSpPr>
        <p:sp>
          <p:nvSpPr>
            <p:cNvPr id="1303" name="Google Shape;1303;p67"/>
            <p:cNvSpPr/>
            <p:nvPr/>
          </p:nvSpPr>
          <p:spPr>
            <a:xfrm>
              <a:off x="4484663" y="4245983"/>
              <a:ext cx="93231" cy="93173"/>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67"/>
            <p:cNvGrpSpPr/>
            <p:nvPr/>
          </p:nvGrpSpPr>
          <p:grpSpPr>
            <a:xfrm>
              <a:off x="3966521" y="4823885"/>
              <a:ext cx="93234" cy="93234"/>
              <a:chOff x="7812545" y="194375"/>
              <a:chExt cx="105457" cy="105457"/>
            </a:xfrm>
          </p:grpSpPr>
          <p:sp>
            <p:nvSpPr>
              <p:cNvPr id="1305" name="Google Shape;1305;p6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67"/>
            <p:cNvGrpSpPr/>
            <p:nvPr/>
          </p:nvGrpSpPr>
          <p:grpSpPr>
            <a:xfrm rot="10800000" flipH="1">
              <a:off x="3404831" y="4329370"/>
              <a:ext cx="93224" cy="93255"/>
              <a:chOff x="7812545" y="194375"/>
              <a:chExt cx="105457" cy="105457"/>
            </a:xfrm>
          </p:grpSpPr>
          <p:sp>
            <p:nvSpPr>
              <p:cNvPr id="1310" name="Google Shape;1310;p6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7149846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76"/>
          <p:cNvGrpSpPr/>
          <p:nvPr/>
        </p:nvGrpSpPr>
        <p:grpSpPr>
          <a:xfrm>
            <a:off x="-58783" y="804138"/>
            <a:ext cx="3490079" cy="4391794"/>
            <a:chOff x="-58783" y="804138"/>
            <a:chExt cx="3490079" cy="4391794"/>
          </a:xfrm>
        </p:grpSpPr>
        <p:sp>
          <p:nvSpPr>
            <p:cNvPr id="1395" name="Google Shape;1395;p76"/>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76"/>
            <p:cNvGrpSpPr/>
            <p:nvPr/>
          </p:nvGrpSpPr>
          <p:grpSpPr>
            <a:xfrm>
              <a:off x="-58783" y="2046648"/>
              <a:ext cx="3490079" cy="3149284"/>
              <a:chOff x="-5" y="2079100"/>
              <a:chExt cx="3396010" cy="3064400"/>
            </a:xfrm>
          </p:grpSpPr>
          <p:sp>
            <p:nvSpPr>
              <p:cNvPr id="1397" name="Google Shape;1397;p76"/>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6"/>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76"/>
          <p:cNvSpPr/>
          <p:nvPr/>
        </p:nvSpPr>
        <p:spPr>
          <a:xfrm>
            <a:off x="3489943" y="889151"/>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txBox="1">
            <a:spLocks noGrp="1"/>
          </p:cNvSpPr>
          <p:nvPr>
            <p:ph type="title"/>
          </p:nvPr>
        </p:nvSpPr>
        <p:spPr>
          <a:xfrm>
            <a:off x="3243838" y="2227523"/>
            <a:ext cx="5721915" cy="88734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SYSTEM ARCHITECTURE</a:t>
            </a:r>
            <a:endParaRPr dirty="0"/>
          </a:p>
        </p:txBody>
      </p:sp>
      <p:sp>
        <p:nvSpPr>
          <p:cNvPr id="1426" name="Google Shape;1426;p76"/>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spTree>
    <p:extLst>
      <p:ext uri="{BB962C8B-B14F-4D97-AF65-F5344CB8AC3E}">
        <p14:creationId xmlns:p14="http://schemas.microsoft.com/office/powerpoint/2010/main" val="14875240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0ACA4-3BEE-408B-ACE9-0E2DE2DA430A}"/>
              </a:ext>
            </a:extLst>
          </p:cNvPr>
          <p:cNvSpPr>
            <a:spLocks noGrp="1"/>
          </p:cNvSpPr>
          <p:nvPr>
            <p:ph type="title"/>
          </p:nvPr>
        </p:nvSpPr>
        <p:spPr>
          <a:xfrm>
            <a:off x="505745" y="0"/>
            <a:ext cx="7772400" cy="962081"/>
          </a:xfrm>
        </p:spPr>
        <p:txBody>
          <a:bodyPr/>
          <a:lstStyle/>
          <a:p>
            <a:r>
              <a:rPr lang="en-IN" dirty="0"/>
              <a:t>SYSTEM ARCHITECTURE</a:t>
            </a:r>
          </a:p>
        </p:txBody>
      </p:sp>
      <p:pic>
        <p:nvPicPr>
          <p:cNvPr id="4" name="Picture 3">
            <a:extLst>
              <a:ext uri="{FF2B5EF4-FFF2-40B4-BE49-F238E27FC236}">
                <a16:creationId xmlns:a16="http://schemas.microsoft.com/office/drawing/2014/main" id="{77652071-2F90-B586-B771-93AD5096326F}"/>
              </a:ext>
            </a:extLst>
          </p:cNvPr>
          <p:cNvPicPr>
            <a:picLocks noChangeAspect="1"/>
          </p:cNvPicPr>
          <p:nvPr/>
        </p:nvPicPr>
        <p:blipFill>
          <a:blip r:embed="rId2"/>
          <a:stretch>
            <a:fillRect/>
          </a:stretch>
        </p:blipFill>
        <p:spPr>
          <a:xfrm>
            <a:off x="825548" y="722713"/>
            <a:ext cx="7772399" cy="4451255"/>
          </a:xfrm>
          <a:prstGeom prst="rect">
            <a:avLst/>
          </a:prstGeom>
        </p:spPr>
      </p:pic>
    </p:spTree>
    <p:extLst>
      <p:ext uri="{BB962C8B-B14F-4D97-AF65-F5344CB8AC3E}">
        <p14:creationId xmlns:p14="http://schemas.microsoft.com/office/powerpoint/2010/main" val="23140840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76"/>
          <p:cNvGrpSpPr/>
          <p:nvPr/>
        </p:nvGrpSpPr>
        <p:grpSpPr>
          <a:xfrm>
            <a:off x="-58783" y="804138"/>
            <a:ext cx="3490079" cy="4391794"/>
            <a:chOff x="-58783" y="804138"/>
            <a:chExt cx="3490079" cy="4391794"/>
          </a:xfrm>
        </p:grpSpPr>
        <p:sp>
          <p:nvSpPr>
            <p:cNvPr id="1395" name="Google Shape;1395;p76"/>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76"/>
            <p:cNvGrpSpPr/>
            <p:nvPr/>
          </p:nvGrpSpPr>
          <p:grpSpPr>
            <a:xfrm>
              <a:off x="-58783" y="2046648"/>
              <a:ext cx="3490079" cy="3149284"/>
              <a:chOff x="-5" y="2079100"/>
              <a:chExt cx="3396010" cy="3064400"/>
            </a:xfrm>
          </p:grpSpPr>
          <p:sp>
            <p:nvSpPr>
              <p:cNvPr id="1397" name="Google Shape;1397;p76"/>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6"/>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76"/>
          <p:cNvSpPr/>
          <p:nvPr/>
        </p:nvSpPr>
        <p:spPr>
          <a:xfrm>
            <a:off x="3489943" y="889151"/>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txBox="1">
            <a:spLocks noGrp="1"/>
          </p:cNvSpPr>
          <p:nvPr>
            <p:ph type="title"/>
          </p:nvPr>
        </p:nvSpPr>
        <p:spPr>
          <a:xfrm>
            <a:off x="3737039" y="2227523"/>
            <a:ext cx="5228714" cy="88734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MODULES</a:t>
            </a:r>
            <a:endParaRPr dirty="0"/>
          </a:p>
        </p:txBody>
      </p:sp>
      <p:sp>
        <p:nvSpPr>
          <p:cNvPr id="1426" name="Google Shape;1426;p76"/>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08.</a:t>
            </a:r>
            <a:endParaRPr dirty="0"/>
          </a:p>
        </p:txBody>
      </p:sp>
    </p:spTree>
    <p:extLst>
      <p:ext uri="{BB962C8B-B14F-4D97-AF65-F5344CB8AC3E}">
        <p14:creationId xmlns:p14="http://schemas.microsoft.com/office/powerpoint/2010/main" val="41795309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ABC7528-2B61-4FEC-AC7B-49FE239A8AD8}"/>
              </a:ext>
            </a:extLst>
          </p:cNvPr>
          <p:cNvSpPr txBox="1"/>
          <p:nvPr/>
        </p:nvSpPr>
        <p:spPr>
          <a:xfrm>
            <a:off x="1541127" y="678924"/>
            <a:ext cx="5125935" cy="3785652"/>
          </a:xfrm>
          <a:prstGeom prst="rect">
            <a:avLst/>
          </a:prstGeom>
          <a:noFill/>
        </p:spPr>
        <p:txBody>
          <a:bodyPr wrap="square" rtlCol="0">
            <a:spAutoFit/>
          </a:bodyPr>
          <a:lstStyle/>
          <a:p>
            <a:pPr marL="457200" indent="-457200">
              <a:buAutoNum type="arabicPeriod"/>
            </a:pPr>
            <a:r>
              <a:rPr lang="en-IN" sz="2000" dirty="0">
                <a:solidFill>
                  <a:srgbClr val="2D5C3F"/>
                </a:solidFill>
                <a:latin typeface="Open Sans"/>
                <a:ea typeface="Open Sans"/>
                <a:cs typeface="Open Sans"/>
                <a:sym typeface="Lato"/>
              </a:rPr>
              <a:t>Application User Form</a:t>
            </a:r>
          </a:p>
          <a:p>
            <a:pPr marL="457200" indent="-457200">
              <a:buAutoNum type="arabicPeriod"/>
            </a:pPr>
            <a:r>
              <a:rPr lang="en-IN" sz="2000" dirty="0">
                <a:solidFill>
                  <a:srgbClr val="2D5C3F"/>
                </a:solidFill>
                <a:latin typeface="Open Sans"/>
                <a:ea typeface="Open Sans"/>
                <a:cs typeface="Open Sans"/>
                <a:sym typeface="Lato"/>
              </a:rPr>
              <a:t>Data Collection</a:t>
            </a:r>
          </a:p>
          <a:p>
            <a:pPr marL="457200" indent="-457200">
              <a:buAutoNum type="arabicPeriod"/>
            </a:pPr>
            <a:r>
              <a:rPr lang="en-IN" sz="2000" dirty="0">
                <a:solidFill>
                  <a:srgbClr val="2D5C3F"/>
                </a:solidFill>
                <a:latin typeface="Open Sans"/>
                <a:ea typeface="Open Sans"/>
                <a:cs typeface="Open Sans"/>
                <a:sym typeface="Lato"/>
              </a:rPr>
              <a:t>Data Analysis</a:t>
            </a:r>
          </a:p>
          <a:p>
            <a:pPr marL="457200" indent="-457200">
              <a:buAutoNum type="arabicPeriod"/>
            </a:pPr>
            <a:r>
              <a:rPr lang="en-IN" sz="2000" dirty="0">
                <a:solidFill>
                  <a:srgbClr val="2D5C3F"/>
                </a:solidFill>
                <a:latin typeface="Open Sans"/>
                <a:ea typeface="Open Sans"/>
                <a:cs typeface="Open Sans"/>
                <a:sym typeface="Lato"/>
              </a:rPr>
              <a:t>Pre-processing of Data</a:t>
            </a:r>
          </a:p>
          <a:p>
            <a:pPr marL="457200" indent="-457200">
              <a:buAutoNum type="arabicPeriod"/>
            </a:pPr>
            <a:r>
              <a:rPr lang="en-IN" sz="2000" dirty="0">
                <a:solidFill>
                  <a:srgbClr val="2D5C3F"/>
                </a:solidFill>
                <a:latin typeface="Open Sans"/>
                <a:ea typeface="Open Sans"/>
                <a:cs typeface="Open Sans"/>
                <a:sym typeface="Lato"/>
              </a:rPr>
              <a:t>Feature Extraction</a:t>
            </a:r>
          </a:p>
          <a:p>
            <a:pPr marL="457200" indent="-457200">
              <a:buAutoNum type="arabicPeriod"/>
            </a:pPr>
            <a:r>
              <a:rPr lang="en-IN" sz="2000" dirty="0">
                <a:solidFill>
                  <a:srgbClr val="2D5C3F"/>
                </a:solidFill>
                <a:latin typeface="Open Sans"/>
                <a:ea typeface="Open Sans"/>
                <a:cs typeface="Open Sans"/>
                <a:sym typeface="Lato"/>
              </a:rPr>
              <a:t>Classification of Data</a:t>
            </a:r>
          </a:p>
          <a:p>
            <a:pPr marL="457200" indent="-457200">
              <a:buAutoNum type="arabicPeriod"/>
            </a:pPr>
            <a:r>
              <a:rPr lang="en-IN" sz="2000" dirty="0">
                <a:solidFill>
                  <a:srgbClr val="2D5C3F"/>
                </a:solidFill>
                <a:latin typeface="Open Sans"/>
                <a:ea typeface="Open Sans"/>
                <a:cs typeface="Open Sans"/>
                <a:sym typeface="Lato"/>
              </a:rPr>
              <a:t>CNN</a:t>
            </a:r>
          </a:p>
          <a:p>
            <a:pPr marL="457200" indent="-457200">
              <a:buAutoNum type="arabicPeriod"/>
            </a:pPr>
            <a:r>
              <a:rPr lang="en-IN" sz="2000" dirty="0">
                <a:solidFill>
                  <a:srgbClr val="2D5C3F"/>
                </a:solidFill>
                <a:latin typeface="Open Sans"/>
                <a:ea typeface="Open Sans"/>
                <a:cs typeface="Open Sans"/>
                <a:sym typeface="Lato"/>
              </a:rPr>
              <a:t>NLP</a:t>
            </a:r>
          </a:p>
          <a:p>
            <a:pPr marL="457200" indent="-457200">
              <a:buAutoNum type="arabicPeriod"/>
            </a:pPr>
            <a:r>
              <a:rPr lang="en-IN" sz="2000" dirty="0">
                <a:solidFill>
                  <a:srgbClr val="2D5C3F"/>
                </a:solidFill>
                <a:latin typeface="Open Sans"/>
                <a:ea typeface="Open Sans"/>
                <a:cs typeface="Open Sans"/>
                <a:sym typeface="Lato"/>
              </a:rPr>
              <a:t>Evaluation of Data</a:t>
            </a:r>
          </a:p>
          <a:p>
            <a:pPr marL="457200" indent="-457200">
              <a:buAutoNum type="arabicPeriod"/>
            </a:pPr>
            <a:r>
              <a:rPr lang="en-IN" sz="2000" dirty="0">
                <a:solidFill>
                  <a:srgbClr val="2D5C3F"/>
                </a:solidFill>
                <a:latin typeface="Open Sans"/>
                <a:ea typeface="Open Sans"/>
                <a:cs typeface="Open Sans"/>
                <a:sym typeface="Lato"/>
              </a:rPr>
              <a:t>Functions and Activities</a:t>
            </a:r>
          </a:p>
          <a:p>
            <a:pPr marL="457200" indent="-457200">
              <a:buAutoNum type="arabicPeriod"/>
            </a:pPr>
            <a:r>
              <a:rPr lang="en-IN" sz="2000" dirty="0">
                <a:solidFill>
                  <a:srgbClr val="2D5C3F"/>
                </a:solidFill>
                <a:latin typeface="Open Sans"/>
                <a:ea typeface="Open Sans"/>
                <a:cs typeface="Open Sans"/>
                <a:sym typeface="Lato"/>
              </a:rPr>
              <a:t>Report Generation</a:t>
            </a:r>
          </a:p>
          <a:p>
            <a:pPr marL="457200" indent="-457200">
              <a:buAutoNum type="arabicPeriod"/>
            </a:pPr>
            <a:r>
              <a:rPr lang="en-IN" sz="2000" dirty="0">
                <a:solidFill>
                  <a:srgbClr val="2D5C3F"/>
                </a:solidFill>
                <a:latin typeface="Open Sans"/>
                <a:ea typeface="Open Sans"/>
                <a:cs typeface="Open Sans"/>
                <a:sym typeface="Lato"/>
              </a:rPr>
              <a:t>Analysis</a:t>
            </a:r>
          </a:p>
        </p:txBody>
      </p:sp>
    </p:spTree>
    <p:extLst>
      <p:ext uri="{BB962C8B-B14F-4D97-AF65-F5344CB8AC3E}">
        <p14:creationId xmlns:p14="http://schemas.microsoft.com/office/powerpoint/2010/main" val="3504014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76"/>
          <p:cNvGrpSpPr/>
          <p:nvPr/>
        </p:nvGrpSpPr>
        <p:grpSpPr>
          <a:xfrm>
            <a:off x="-58783" y="804138"/>
            <a:ext cx="3490079" cy="4391794"/>
            <a:chOff x="-58783" y="804138"/>
            <a:chExt cx="3490079" cy="4391794"/>
          </a:xfrm>
        </p:grpSpPr>
        <p:sp>
          <p:nvSpPr>
            <p:cNvPr id="1395" name="Google Shape;1395;p76"/>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76"/>
            <p:cNvGrpSpPr/>
            <p:nvPr/>
          </p:nvGrpSpPr>
          <p:grpSpPr>
            <a:xfrm>
              <a:off x="-58783" y="2046648"/>
              <a:ext cx="3490079" cy="3149284"/>
              <a:chOff x="-5" y="2079100"/>
              <a:chExt cx="3396010" cy="3064400"/>
            </a:xfrm>
          </p:grpSpPr>
          <p:sp>
            <p:nvSpPr>
              <p:cNvPr id="1397" name="Google Shape;1397;p76"/>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6"/>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76"/>
          <p:cNvSpPr/>
          <p:nvPr/>
        </p:nvSpPr>
        <p:spPr>
          <a:xfrm>
            <a:off x="3431296" y="956027"/>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 name="Google Shape;1425;p76"/>
          <p:cNvSpPr txBox="1">
            <a:spLocks noGrp="1"/>
          </p:cNvSpPr>
          <p:nvPr>
            <p:ph type="title"/>
          </p:nvPr>
        </p:nvSpPr>
        <p:spPr>
          <a:xfrm>
            <a:off x="3737039" y="2227523"/>
            <a:ext cx="5228714" cy="88734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UML DIAGRAMS</a:t>
            </a:r>
            <a:endParaRPr dirty="0"/>
          </a:p>
        </p:txBody>
      </p:sp>
      <p:sp>
        <p:nvSpPr>
          <p:cNvPr id="1426" name="Google Shape;1426;p76"/>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09.</a:t>
            </a:r>
            <a:endParaRPr dirty="0"/>
          </a:p>
        </p:txBody>
      </p:sp>
    </p:spTree>
    <p:extLst>
      <p:ext uri="{BB962C8B-B14F-4D97-AF65-F5344CB8AC3E}">
        <p14:creationId xmlns:p14="http://schemas.microsoft.com/office/powerpoint/2010/main" val="120349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0ACA4-3BEE-408B-ACE9-0E2DE2DA430A}"/>
              </a:ext>
            </a:extLst>
          </p:cNvPr>
          <p:cNvSpPr>
            <a:spLocks noGrp="1"/>
          </p:cNvSpPr>
          <p:nvPr>
            <p:ph type="title"/>
          </p:nvPr>
        </p:nvSpPr>
        <p:spPr>
          <a:xfrm>
            <a:off x="78581" y="635793"/>
            <a:ext cx="8379619" cy="3579019"/>
          </a:xfrm>
        </p:spPr>
        <p:txBody>
          <a:bodyPr/>
          <a:lstStyle/>
          <a:p>
            <a:r>
              <a:rPr lang="en-IN" dirty="0"/>
              <a:t>USE CASE </a:t>
            </a:r>
            <a:br>
              <a:rPr lang="en-IN" dirty="0"/>
            </a:br>
            <a:r>
              <a:rPr lang="en-IN" dirty="0"/>
              <a:t>DIAGRAM</a:t>
            </a:r>
          </a:p>
        </p:txBody>
      </p:sp>
      <p:pic>
        <p:nvPicPr>
          <p:cNvPr id="4" name="Picture 3">
            <a:extLst>
              <a:ext uri="{FF2B5EF4-FFF2-40B4-BE49-F238E27FC236}">
                <a16:creationId xmlns:a16="http://schemas.microsoft.com/office/drawing/2014/main" id="{D36C87F6-99AD-3AD6-9757-D57D51B56216}"/>
              </a:ext>
            </a:extLst>
          </p:cNvPr>
          <p:cNvPicPr>
            <a:picLocks noChangeAspect="1"/>
          </p:cNvPicPr>
          <p:nvPr/>
        </p:nvPicPr>
        <p:blipFill>
          <a:blip r:embed="rId2"/>
          <a:stretch>
            <a:fillRect/>
          </a:stretch>
        </p:blipFill>
        <p:spPr>
          <a:xfrm>
            <a:off x="1802659" y="0"/>
            <a:ext cx="6449552" cy="5143500"/>
          </a:xfrm>
          <a:prstGeom prst="rect">
            <a:avLst/>
          </a:prstGeom>
        </p:spPr>
      </p:pic>
    </p:spTree>
    <p:extLst>
      <p:ext uri="{BB962C8B-B14F-4D97-AF65-F5344CB8AC3E}">
        <p14:creationId xmlns:p14="http://schemas.microsoft.com/office/powerpoint/2010/main" val="12479373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0ACA4-3BEE-408B-ACE9-0E2DE2DA430A}"/>
              </a:ext>
            </a:extLst>
          </p:cNvPr>
          <p:cNvSpPr>
            <a:spLocks noGrp="1"/>
          </p:cNvSpPr>
          <p:nvPr>
            <p:ph type="title"/>
          </p:nvPr>
        </p:nvSpPr>
        <p:spPr>
          <a:xfrm>
            <a:off x="685800" y="0"/>
            <a:ext cx="7772400" cy="1112100"/>
          </a:xfrm>
        </p:spPr>
        <p:txBody>
          <a:bodyPr/>
          <a:lstStyle/>
          <a:p>
            <a:r>
              <a:rPr lang="en-IN" dirty="0"/>
              <a:t>CLASS DIAGRAM</a:t>
            </a:r>
          </a:p>
        </p:txBody>
      </p:sp>
      <p:pic>
        <p:nvPicPr>
          <p:cNvPr id="4" name="Picture 3">
            <a:extLst>
              <a:ext uri="{FF2B5EF4-FFF2-40B4-BE49-F238E27FC236}">
                <a16:creationId xmlns:a16="http://schemas.microsoft.com/office/drawing/2014/main" id="{4DC3DD5E-9C13-9E81-D22B-4C020E19F3BF}"/>
              </a:ext>
            </a:extLst>
          </p:cNvPr>
          <p:cNvPicPr>
            <a:picLocks noChangeAspect="1"/>
          </p:cNvPicPr>
          <p:nvPr/>
        </p:nvPicPr>
        <p:blipFill>
          <a:blip r:embed="rId2"/>
          <a:stretch>
            <a:fillRect/>
          </a:stretch>
        </p:blipFill>
        <p:spPr>
          <a:xfrm>
            <a:off x="202466" y="824813"/>
            <a:ext cx="8810188" cy="4096706"/>
          </a:xfrm>
          <a:prstGeom prst="rect">
            <a:avLst/>
          </a:prstGeom>
        </p:spPr>
      </p:pic>
    </p:spTree>
    <p:extLst>
      <p:ext uri="{BB962C8B-B14F-4D97-AF65-F5344CB8AC3E}">
        <p14:creationId xmlns:p14="http://schemas.microsoft.com/office/powerpoint/2010/main" val="42521090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grpSp>
        <p:nvGrpSpPr>
          <p:cNvPr id="1202" name="Google Shape;1202;p63"/>
          <p:cNvGrpSpPr/>
          <p:nvPr/>
        </p:nvGrpSpPr>
        <p:grpSpPr>
          <a:xfrm>
            <a:off x="-58783" y="804138"/>
            <a:ext cx="3490079" cy="4391794"/>
            <a:chOff x="-58783" y="804138"/>
            <a:chExt cx="3490079" cy="4391794"/>
          </a:xfrm>
        </p:grpSpPr>
        <p:sp>
          <p:nvSpPr>
            <p:cNvPr id="1203" name="Google Shape;1203;p63"/>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 name="Google Shape;1204;p63"/>
            <p:cNvGrpSpPr/>
            <p:nvPr/>
          </p:nvGrpSpPr>
          <p:grpSpPr>
            <a:xfrm>
              <a:off x="-58783" y="2046648"/>
              <a:ext cx="3490079" cy="3149284"/>
              <a:chOff x="-5" y="2079100"/>
              <a:chExt cx="3396010" cy="3064400"/>
            </a:xfrm>
          </p:grpSpPr>
          <p:sp>
            <p:nvSpPr>
              <p:cNvPr id="1205" name="Google Shape;1205;p63"/>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3"/>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3"/>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3"/>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3"/>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3"/>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3"/>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3"/>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3"/>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3"/>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3"/>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3"/>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3"/>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3"/>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3"/>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3"/>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3"/>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3"/>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3"/>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3"/>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3"/>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3"/>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3"/>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3"/>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3"/>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3"/>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 name="Google Shape;1231;p63"/>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 name="Google Shape;1232;p63"/>
          <p:cNvSpPr/>
          <p:nvPr/>
        </p:nvSpPr>
        <p:spPr>
          <a:xfrm>
            <a:off x="3489943" y="889151"/>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3"/>
          <p:cNvSpPr txBox="1">
            <a:spLocks noGrp="1"/>
          </p:cNvSpPr>
          <p:nvPr>
            <p:ph type="title"/>
          </p:nvPr>
        </p:nvSpPr>
        <p:spPr>
          <a:xfrm>
            <a:off x="3920952" y="2223325"/>
            <a:ext cx="4551600"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ABSTRACT</a:t>
            </a:r>
            <a:endParaRPr/>
          </a:p>
        </p:txBody>
      </p:sp>
      <p:sp>
        <p:nvSpPr>
          <p:cNvPr id="1234" name="Google Shape;1234;p63"/>
          <p:cNvSpPr txBox="1">
            <a:spLocks noGrp="1"/>
          </p:cNvSpPr>
          <p:nvPr>
            <p:ph type="title" idx="2"/>
          </p:nvPr>
        </p:nvSpPr>
        <p:spPr>
          <a:xfrm>
            <a:off x="3907970" y="1278475"/>
            <a:ext cx="1595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0ACA4-3BEE-408B-ACE9-0E2DE2DA430A}"/>
              </a:ext>
            </a:extLst>
          </p:cNvPr>
          <p:cNvSpPr>
            <a:spLocks noGrp="1"/>
          </p:cNvSpPr>
          <p:nvPr>
            <p:ph type="title"/>
          </p:nvPr>
        </p:nvSpPr>
        <p:spPr>
          <a:xfrm>
            <a:off x="371475" y="539400"/>
            <a:ext cx="8086725" cy="572700"/>
          </a:xfrm>
        </p:spPr>
        <p:txBody>
          <a:bodyPr/>
          <a:lstStyle/>
          <a:p>
            <a:br>
              <a:rPr lang="en-IN" dirty="0"/>
            </a:br>
            <a:br>
              <a:rPr lang="en-IN" dirty="0"/>
            </a:br>
            <a:br>
              <a:rPr lang="en-IN" dirty="0"/>
            </a:br>
            <a:br>
              <a:rPr lang="en-IN" dirty="0"/>
            </a:br>
            <a:br>
              <a:rPr lang="en-IN" dirty="0"/>
            </a:br>
            <a:br>
              <a:rPr lang="en-IN" dirty="0"/>
            </a:br>
            <a:br>
              <a:rPr lang="en-IN" dirty="0"/>
            </a:br>
            <a:r>
              <a:rPr lang="en-IN" dirty="0"/>
              <a:t>SEQUENCE DIAGRAM</a:t>
            </a:r>
          </a:p>
        </p:txBody>
      </p:sp>
      <p:pic>
        <p:nvPicPr>
          <p:cNvPr id="4" name="Picture 3">
            <a:extLst>
              <a:ext uri="{FF2B5EF4-FFF2-40B4-BE49-F238E27FC236}">
                <a16:creationId xmlns:a16="http://schemas.microsoft.com/office/drawing/2014/main" id="{A2026907-9C9D-5C08-38A9-316ACB82350C}"/>
              </a:ext>
            </a:extLst>
          </p:cNvPr>
          <p:cNvPicPr>
            <a:picLocks noChangeAspect="1"/>
          </p:cNvPicPr>
          <p:nvPr/>
        </p:nvPicPr>
        <p:blipFill>
          <a:blip r:embed="rId2"/>
          <a:stretch>
            <a:fillRect/>
          </a:stretch>
        </p:blipFill>
        <p:spPr>
          <a:xfrm>
            <a:off x="4159933" y="0"/>
            <a:ext cx="3613054" cy="5143500"/>
          </a:xfrm>
          <a:prstGeom prst="rect">
            <a:avLst/>
          </a:prstGeom>
        </p:spPr>
      </p:pic>
    </p:spTree>
    <p:extLst>
      <p:ext uri="{BB962C8B-B14F-4D97-AF65-F5344CB8AC3E}">
        <p14:creationId xmlns:p14="http://schemas.microsoft.com/office/powerpoint/2010/main" val="25825272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76"/>
          <p:cNvGrpSpPr/>
          <p:nvPr/>
        </p:nvGrpSpPr>
        <p:grpSpPr>
          <a:xfrm>
            <a:off x="-58783" y="804138"/>
            <a:ext cx="3490079" cy="4391794"/>
            <a:chOff x="-58783" y="804138"/>
            <a:chExt cx="3490079" cy="4391794"/>
          </a:xfrm>
        </p:grpSpPr>
        <p:sp>
          <p:nvSpPr>
            <p:cNvPr id="1395" name="Google Shape;1395;p76"/>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76"/>
            <p:cNvGrpSpPr/>
            <p:nvPr/>
          </p:nvGrpSpPr>
          <p:grpSpPr>
            <a:xfrm>
              <a:off x="-58783" y="2046648"/>
              <a:ext cx="3490079" cy="3149284"/>
              <a:chOff x="-5" y="2079100"/>
              <a:chExt cx="3396010" cy="3064400"/>
            </a:xfrm>
          </p:grpSpPr>
          <p:sp>
            <p:nvSpPr>
              <p:cNvPr id="1397" name="Google Shape;1397;p76"/>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6"/>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76"/>
          <p:cNvSpPr/>
          <p:nvPr/>
        </p:nvSpPr>
        <p:spPr>
          <a:xfrm>
            <a:off x="3431296" y="956027"/>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 name="Google Shape;1425;p76"/>
          <p:cNvSpPr txBox="1">
            <a:spLocks noGrp="1"/>
          </p:cNvSpPr>
          <p:nvPr>
            <p:ph type="title"/>
          </p:nvPr>
        </p:nvSpPr>
        <p:spPr>
          <a:xfrm>
            <a:off x="3737039" y="2227522"/>
            <a:ext cx="5228714" cy="12063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IMPLEMENTATION</a:t>
            </a:r>
            <a:endParaRPr dirty="0"/>
          </a:p>
        </p:txBody>
      </p:sp>
      <p:sp>
        <p:nvSpPr>
          <p:cNvPr id="1426" name="Google Shape;1426;p76"/>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10.</a:t>
            </a:r>
            <a:endParaRPr dirty="0"/>
          </a:p>
        </p:txBody>
      </p:sp>
    </p:spTree>
    <p:extLst>
      <p:ext uri="{BB962C8B-B14F-4D97-AF65-F5344CB8AC3E}">
        <p14:creationId xmlns:p14="http://schemas.microsoft.com/office/powerpoint/2010/main" val="3662033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577500" y="196850"/>
            <a:ext cx="3796792"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IMPLEMENTATION </a:t>
            </a:r>
            <a:endParaRPr sz="2800" dirty="0">
              <a:solidFill>
                <a:schemeClr val="accent2"/>
              </a:solidFill>
            </a:endParaRPr>
          </a:p>
        </p:txBody>
      </p:sp>
      <p:sp>
        <p:nvSpPr>
          <p:cNvPr id="1301" name="Google Shape;1301;p67"/>
          <p:cNvSpPr txBox="1">
            <a:spLocks noGrp="1"/>
          </p:cNvSpPr>
          <p:nvPr>
            <p:ph type="subTitle" idx="1"/>
          </p:nvPr>
        </p:nvSpPr>
        <p:spPr>
          <a:xfrm>
            <a:off x="617705" y="1515959"/>
            <a:ext cx="6334638" cy="1634622"/>
          </a:xfrm>
          <a:prstGeom prst="rect">
            <a:avLst/>
          </a:prstGeom>
        </p:spPr>
        <p:txBody>
          <a:bodyPr spcFirstLastPara="1" wrap="square" lIns="91425" tIns="91425" rIns="91425" bIns="91425" anchor="ctr" anchorCtr="0">
            <a:noAutofit/>
          </a:bodyPr>
          <a:lstStyle/>
          <a:p>
            <a:pPr algn="l">
              <a:lnSpc>
                <a:spcPct val="150000"/>
              </a:lnSpc>
              <a:spcAft>
                <a:spcPts val="800"/>
              </a:spcAft>
            </a:pPr>
            <a:r>
              <a:rPr lang="en-US" dirty="0">
                <a:solidFill>
                  <a:srgbClr val="2D5C3F"/>
                </a:solidFill>
                <a:latin typeface="Open Sans"/>
                <a:ea typeface="Open Sans"/>
                <a:cs typeface="Open Sans"/>
              </a:rPr>
              <a:t>The implementation has been divided into 3 major modules: </a:t>
            </a:r>
            <a:endParaRPr lang="en-IN" dirty="0">
              <a:solidFill>
                <a:srgbClr val="2D5C3F"/>
              </a:solidFill>
              <a:latin typeface="Open Sans"/>
              <a:ea typeface="Open Sans"/>
              <a:cs typeface="Open Sans"/>
            </a:endParaRPr>
          </a:p>
          <a:p>
            <a:pPr marL="342900" lvl="0" indent="-342900" algn="l">
              <a:lnSpc>
                <a:spcPct val="150000"/>
              </a:lnSpc>
              <a:buFont typeface="Symbol" panose="05050102010706020507" pitchFamily="18" charset="2"/>
              <a:buChar char=""/>
            </a:pPr>
            <a:r>
              <a:rPr lang="en-US" dirty="0">
                <a:solidFill>
                  <a:srgbClr val="2D5C3F"/>
                </a:solidFill>
                <a:latin typeface="Open Sans"/>
                <a:ea typeface="Open Sans"/>
                <a:cs typeface="Open Sans"/>
              </a:rPr>
              <a:t>Data Classification</a:t>
            </a:r>
            <a:endParaRPr lang="en-IN" dirty="0">
              <a:solidFill>
                <a:srgbClr val="2D5C3F"/>
              </a:solidFill>
              <a:latin typeface="Open Sans"/>
              <a:ea typeface="Open Sans"/>
              <a:cs typeface="Open Sans"/>
            </a:endParaRPr>
          </a:p>
          <a:p>
            <a:pPr marL="342900" lvl="0" indent="-342900" algn="l">
              <a:lnSpc>
                <a:spcPct val="150000"/>
              </a:lnSpc>
              <a:buFont typeface="Symbol" panose="05050102010706020507" pitchFamily="18" charset="2"/>
              <a:buChar char=""/>
            </a:pPr>
            <a:r>
              <a:rPr lang="en-US" dirty="0">
                <a:solidFill>
                  <a:srgbClr val="2D5C3F"/>
                </a:solidFill>
                <a:latin typeface="Open Sans"/>
                <a:ea typeface="Open Sans"/>
                <a:cs typeface="Open Sans"/>
              </a:rPr>
              <a:t>Usable features based on the severity of the demented patient</a:t>
            </a:r>
            <a:endParaRPr lang="en-IN" dirty="0">
              <a:solidFill>
                <a:srgbClr val="2D5C3F"/>
              </a:solidFill>
              <a:latin typeface="Open Sans"/>
              <a:ea typeface="Open Sans"/>
              <a:cs typeface="Open Sans"/>
            </a:endParaRPr>
          </a:p>
          <a:p>
            <a:pPr marL="342900" lvl="0" indent="-342900" algn="l">
              <a:lnSpc>
                <a:spcPct val="150000"/>
              </a:lnSpc>
              <a:spcAft>
                <a:spcPts val="800"/>
              </a:spcAft>
              <a:buFont typeface="Symbol" panose="05050102010706020507" pitchFamily="18" charset="2"/>
              <a:buChar char=""/>
            </a:pPr>
            <a:r>
              <a:rPr lang="en-US" dirty="0">
                <a:solidFill>
                  <a:srgbClr val="2D5C3F"/>
                </a:solidFill>
                <a:latin typeface="Open Sans"/>
                <a:ea typeface="Open Sans"/>
                <a:cs typeface="Open Sans"/>
              </a:rPr>
              <a:t>Data Analysis</a:t>
            </a:r>
          </a:p>
        </p:txBody>
      </p:sp>
    </p:spTree>
    <p:extLst>
      <p:ext uri="{BB962C8B-B14F-4D97-AF65-F5344CB8AC3E}">
        <p14:creationId xmlns:p14="http://schemas.microsoft.com/office/powerpoint/2010/main" val="2212905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577500" y="196850"/>
            <a:ext cx="4234574"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CLASSIFICATION</a:t>
            </a:r>
            <a:endParaRPr sz="2800" dirty="0">
              <a:solidFill>
                <a:schemeClr val="accent2"/>
              </a:solidFill>
            </a:endParaRPr>
          </a:p>
        </p:txBody>
      </p:sp>
      <p:sp>
        <p:nvSpPr>
          <p:cNvPr id="1301" name="Google Shape;1301;p67"/>
          <p:cNvSpPr txBox="1">
            <a:spLocks noGrp="1"/>
          </p:cNvSpPr>
          <p:nvPr>
            <p:ph type="subTitle" idx="1"/>
          </p:nvPr>
        </p:nvSpPr>
        <p:spPr>
          <a:xfrm>
            <a:off x="725781" y="1364662"/>
            <a:ext cx="6998958" cy="2038742"/>
          </a:xfrm>
          <a:prstGeom prst="rect">
            <a:avLst/>
          </a:prstGeom>
        </p:spPr>
        <p:txBody>
          <a:bodyPr spcFirstLastPara="1" wrap="square" lIns="91425" tIns="91425" rIns="91425" bIns="91425" anchor="ctr" anchorCtr="0">
            <a:noAutofit/>
          </a:bodyPr>
          <a:lstStyle/>
          <a:p>
            <a:pPr algn="l">
              <a:lnSpc>
                <a:spcPct val="150000"/>
              </a:lnSpc>
              <a:spcAft>
                <a:spcPts val="800"/>
              </a:spcAft>
            </a:pPr>
            <a:r>
              <a:rPr lang="en-US" dirty="0">
                <a:solidFill>
                  <a:srgbClr val="2D5C3F"/>
                </a:solidFill>
                <a:latin typeface="Open Sans"/>
                <a:ea typeface="Open Sans"/>
                <a:cs typeface="Open Sans"/>
              </a:rPr>
              <a:t>Data Classification is an ensemble classification of Random Forest Classification over dataset with features such as age, MMSE score, years of education, socio economic status, among others and 3D CNN classification method over MRI images and usage of NLP methods to identify biomarkers over the answers given for the tests.</a:t>
            </a:r>
          </a:p>
        </p:txBody>
      </p:sp>
    </p:spTree>
    <p:extLst>
      <p:ext uri="{BB962C8B-B14F-4D97-AF65-F5344CB8AC3E}">
        <p14:creationId xmlns:p14="http://schemas.microsoft.com/office/powerpoint/2010/main" val="21114092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510420" y="196850"/>
            <a:ext cx="4894778"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RANDOM FOREST CLASSIFIER</a:t>
            </a:r>
            <a:endParaRPr sz="2800" dirty="0">
              <a:solidFill>
                <a:schemeClr val="accent2"/>
              </a:solidFill>
            </a:endParaRPr>
          </a:p>
        </p:txBody>
      </p:sp>
      <p:pic>
        <p:nvPicPr>
          <p:cNvPr id="4" name="image24.png" descr="Text&#10;&#10;Description automatically generated">
            <a:extLst>
              <a:ext uri="{FF2B5EF4-FFF2-40B4-BE49-F238E27FC236}">
                <a16:creationId xmlns:a16="http://schemas.microsoft.com/office/drawing/2014/main" id="{91C23755-107A-3AC5-386D-1B9671177C67}"/>
              </a:ext>
            </a:extLst>
          </p:cNvPr>
          <p:cNvPicPr/>
          <p:nvPr/>
        </p:nvPicPr>
        <p:blipFill>
          <a:blip r:embed="rId3"/>
          <a:srcRect/>
          <a:stretch>
            <a:fillRect/>
          </a:stretch>
        </p:blipFill>
        <p:spPr>
          <a:xfrm>
            <a:off x="4778321" y="2994283"/>
            <a:ext cx="4127339" cy="2012385"/>
          </a:xfrm>
          <a:prstGeom prst="rect">
            <a:avLst/>
          </a:prstGeom>
          <a:ln/>
        </p:spPr>
      </p:pic>
      <p:pic>
        <p:nvPicPr>
          <p:cNvPr id="5" name="image72.png" descr="Chart, line chart&#10;&#10;Description automatically generated">
            <a:extLst>
              <a:ext uri="{FF2B5EF4-FFF2-40B4-BE49-F238E27FC236}">
                <a16:creationId xmlns:a16="http://schemas.microsoft.com/office/drawing/2014/main" id="{D4E60B9E-D039-5E30-5CC1-343B1B9C54F7}"/>
              </a:ext>
            </a:extLst>
          </p:cNvPr>
          <p:cNvPicPr/>
          <p:nvPr/>
        </p:nvPicPr>
        <p:blipFill>
          <a:blip r:embed="rId4"/>
          <a:srcRect/>
          <a:stretch>
            <a:fillRect/>
          </a:stretch>
        </p:blipFill>
        <p:spPr>
          <a:xfrm>
            <a:off x="963279" y="3305757"/>
            <a:ext cx="3709556" cy="1640893"/>
          </a:xfrm>
          <a:prstGeom prst="rect">
            <a:avLst/>
          </a:prstGeom>
          <a:ln/>
        </p:spPr>
      </p:pic>
      <p:sp>
        <p:nvSpPr>
          <p:cNvPr id="7" name="TextBox 6">
            <a:extLst>
              <a:ext uri="{FF2B5EF4-FFF2-40B4-BE49-F238E27FC236}">
                <a16:creationId xmlns:a16="http://schemas.microsoft.com/office/drawing/2014/main" id="{91F8C526-3792-330D-18F7-E5FE551BA295}"/>
              </a:ext>
            </a:extLst>
          </p:cNvPr>
          <p:cNvSpPr txBox="1"/>
          <p:nvPr/>
        </p:nvSpPr>
        <p:spPr>
          <a:xfrm>
            <a:off x="510420" y="1080263"/>
            <a:ext cx="7902766" cy="1797287"/>
          </a:xfrm>
          <a:prstGeom prst="rect">
            <a:avLst/>
          </a:prstGeom>
          <a:noFill/>
        </p:spPr>
        <p:txBody>
          <a:bodyPr wrap="square">
            <a:spAutoFit/>
          </a:bodyPr>
          <a:lstStyle/>
          <a:p>
            <a:pPr>
              <a:lnSpc>
                <a:spcPct val="107000"/>
              </a:lnSpc>
              <a:spcAft>
                <a:spcPts val="800"/>
              </a:spcAft>
            </a:pPr>
            <a:r>
              <a:rPr lang="en-IN" dirty="0">
                <a:solidFill>
                  <a:srgbClr val="2D5C3F"/>
                </a:solidFill>
                <a:latin typeface="Open Sans"/>
                <a:ea typeface="Open Sans"/>
                <a:cs typeface="Open Sans"/>
                <a:sym typeface="Lato"/>
              </a:rPr>
              <a:t>The random forest is a classification algorithm consisting of many decision trees. It uses bagging and feature randomness when building each tree to try to create an uncorrelated forest of trees whose prediction by committee is more accurate than that of any individual tree.</a:t>
            </a:r>
          </a:p>
          <a:p>
            <a:pPr>
              <a:lnSpc>
                <a:spcPct val="107000"/>
              </a:lnSpc>
              <a:spcAft>
                <a:spcPts val="800"/>
              </a:spcAft>
            </a:pPr>
            <a:r>
              <a:rPr lang="en-US" dirty="0">
                <a:solidFill>
                  <a:srgbClr val="2D5C3F"/>
                </a:solidFill>
                <a:latin typeface="Open Sans"/>
                <a:ea typeface="Open Sans"/>
                <a:cs typeface="Open Sans"/>
                <a:sym typeface="Lato"/>
              </a:rPr>
              <a:t>Random forest algorithms can be used for both classifications and regression tasks. It provides higher accuracy through cross-validation. A random forest classifier will handle the missing values and maintain the accuracy of a large proportion of data.</a:t>
            </a:r>
            <a:endParaRPr lang="en-IN" dirty="0">
              <a:solidFill>
                <a:srgbClr val="2D5C3F"/>
              </a:solidFill>
              <a:latin typeface="Open Sans"/>
              <a:ea typeface="Open Sans"/>
              <a:cs typeface="Open Sans"/>
              <a:sym typeface="Lato"/>
            </a:endParaRPr>
          </a:p>
        </p:txBody>
      </p:sp>
    </p:spTree>
    <p:extLst>
      <p:ext uri="{BB962C8B-B14F-4D97-AF65-F5344CB8AC3E}">
        <p14:creationId xmlns:p14="http://schemas.microsoft.com/office/powerpoint/2010/main" val="34418273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69107" y="136832"/>
            <a:ext cx="4894778"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3D CNN CLASSIFIER</a:t>
            </a:r>
            <a:endParaRPr sz="2800" dirty="0">
              <a:solidFill>
                <a:schemeClr val="accent2"/>
              </a:solidFill>
            </a:endParaRPr>
          </a:p>
        </p:txBody>
      </p:sp>
      <p:sp>
        <p:nvSpPr>
          <p:cNvPr id="7" name="TextBox 6">
            <a:extLst>
              <a:ext uri="{FF2B5EF4-FFF2-40B4-BE49-F238E27FC236}">
                <a16:creationId xmlns:a16="http://schemas.microsoft.com/office/drawing/2014/main" id="{91F8C526-3792-330D-18F7-E5FE551BA295}"/>
              </a:ext>
            </a:extLst>
          </p:cNvPr>
          <p:cNvSpPr txBox="1"/>
          <p:nvPr/>
        </p:nvSpPr>
        <p:spPr>
          <a:xfrm>
            <a:off x="510420" y="1080263"/>
            <a:ext cx="7902766" cy="1003160"/>
          </a:xfrm>
          <a:prstGeom prst="rect">
            <a:avLst/>
          </a:prstGeom>
          <a:noFill/>
        </p:spPr>
        <p:txBody>
          <a:bodyPr wrap="square">
            <a:spAutoFit/>
          </a:bodyPr>
          <a:lstStyle/>
          <a:p>
            <a:pPr>
              <a:lnSpc>
                <a:spcPct val="107000"/>
              </a:lnSpc>
              <a:spcAft>
                <a:spcPts val="800"/>
              </a:spcAft>
            </a:pPr>
            <a:r>
              <a:rPr lang="en-US" dirty="0">
                <a:solidFill>
                  <a:srgbClr val="2D5C3F"/>
                </a:solidFill>
                <a:latin typeface="Open Sans"/>
                <a:ea typeface="Open Sans"/>
                <a:cs typeface="Open Sans"/>
                <a:sym typeface="Lato"/>
              </a:rPr>
              <a:t>A robust diagnostic of a particular disease should adapt to various datasets, such as, e.g., MRI scans collected by several patient groups, as to diminish discrepancies in data distributions and biases toward specific groups. Deep learning aims to decrease the use of domain expert knowledge in designing and extracting most appropriate discriminative features.</a:t>
            </a:r>
            <a:endParaRPr lang="en-IN" dirty="0">
              <a:solidFill>
                <a:srgbClr val="2D5C3F"/>
              </a:solidFill>
              <a:latin typeface="Open Sans"/>
              <a:ea typeface="Open Sans"/>
              <a:cs typeface="Open Sans"/>
              <a:sym typeface="Lato"/>
            </a:endParaRPr>
          </a:p>
        </p:txBody>
      </p:sp>
      <p:pic>
        <p:nvPicPr>
          <p:cNvPr id="6" name="Picture 5" descr="Diagram&#10;&#10;Description automatically generated">
            <a:extLst>
              <a:ext uri="{FF2B5EF4-FFF2-40B4-BE49-F238E27FC236}">
                <a16:creationId xmlns:a16="http://schemas.microsoft.com/office/drawing/2014/main" id="{DCB311ED-5F4C-CE4B-AD7B-47D3C1EBD0AD}"/>
              </a:ext>
            </a:extLst>
          </p:cNvPr>
          <p:cNvPicPr>
            <a:picLocks noChangeAspect="1"/>
          </p:cNvPicPr>
          <p:nvPr/>
        </p:nvPicPr>
        <p:blipFill>
          <a:blip r:embed="rId3"/>
          <a:stretch>
            <a:fillRect/>
          </a:stretch>
        </p:blipFill>
        <p:spPr>
          <a:xfrm>
            <a:off x="4808544" y="2544446"/>
            <a:ext cx="4087308" cy="2573020"/>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051F17F8-A4E5-8D82-99A4-ACBA6C2106F5}"/>
              </a:ext>
            </a:extLst>
          </p:cNvPr>
          <p:cNvPicPr>
            <a:picLocks noChangeAspect="1"/>
          </p:cNvPicPr>
          <p:nvPr/>
        </p:nvPicPr>
        <p:blipFill>
          <a:blip r:embed="rId4"/>
          <a:stretch>
            <a:fillRect/>
          </a:stretch>
        </p:blipFill>
        <p:spPr>
          <a:xfrm>
            <a:off x="1283518" y="2886181"/>
            <a:ext cx="2924840" cy="2020751"/>
          </a:xfrm>
          <a:prstGeom prst="rect">
            <a:avLst/>
          </a:prstGeom>
        </p:spPr>
      </p:pic>
    </p:spTree>
    <p:extLst>
      <p:ext uri="{BB962C8B-B14F-4D97-AF65-F5344CB8AC3E}">
        <p14:creationId xmlns:p14="http://schemas.microsoft.com/office/powerpoint/2010/main" val="21311404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240073" y="323948"/>
            <a:ext cx="3689373"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NLP</a:t>
            </a:r>
            <a:endParaRPr sz="2800" dirty="0">
              <a:solidFill>
                <a:schemeClr val="accent2"/>
              </a:solidFill>
            </a:endParaRPr>
          </a:p>
        </p:txBody>
      </p:sp>
      <p:sp>
        <p:nvSpPr>
          <p:cNvPr id="7" name="TextBox 6">
            <a:extLst>
              <a:ext uri="{FF2B5EF4-FFF2-40B4-BE49-F238E27FC236}">
                <a16:creationId xmlns:a16="http://schemas.microsoft.com/office/drawing/2014/main" id="{91F8C526-3792-330D-18F7-E5FE551BA295}"/>
              </a:ext>
            </a:extLst>
          </p:cNvPr>
          <p:cNvSpPr txBox="1"/>
          <p:nvPr/>
        </p:nvSpPr>
        <p:spPr>
          <a:xfrm>
            <a:off x="789330" y="1528637"/>
            <a:ext cx="6900103" cy="2130391"/>
          </a:xfrm>
          <a:prstGeom prst="rect">
            <a:avLst/>
          </a:prstGeom>
          <a:noFill/>
        </p:spPr>
        <p:txBody>
          <a:bodyPr wrap="square">
            <a:spAutoFit/>
          </a:bodyPr>
          <a:lstStyle/>
          <a:p>
            <a:pPr>
              <a:lnSpc>
                <a:spcPct val="107000"/>
              </a:lnSpc>
              <a:spcAft>
                <a:spcPts val="800"/>
              </a:spcAft>
            </a:pPr>
            <a:r>
              <a:rPr lang="en-US" dirty="0">
                <a:solidFill>
                  <a:srgbClr val="2D5C3F"/>
                </a:solidFill>
                <a:latin typeface="Open Sans"/>
                <a:ea typeface="Open Sans"/>
                <a:cs typeface="Open Sans"/>
                <a:sym typeface="Lato"/>
              </a:rPr>
              <a:t>A language variation can act as a proxy that monitors how a patient's cognitive functions have been affected (e.g., issues with word finding and impaired reasoning). The machine learning models can exploit these language patterns and thus help in diagnosing the patient.</a:t>
            </a:r>
          </a:p>
          <a:p>
            <a:pPr>
              <a:lnSpc>
                <a:spcPct val="107000"/>
              </a:lnSpc>
              <a:spcAft>
                <a:spcPts val="800"/>
              </a:spcAft>
            </a:pPr>
            <a:endParaRPr lang="en-US" dirty="0">
              <a:solidFill>
                <a:srgbClr val="2D5C3F"/>
              </a:solidFill>
              <a:latin typeface="Open Sans"/>
              <a:ea typeface="Open Sans"/>
              <a:cs typeface="Open Sans"/>
              <a:sym typeface="Lato"/>
            </a:endParaRPr>
          </a:p>
          <a:p>
            <a:pPr>
              <a:lnSpc>
                <a:spcPct val="107000"/>
              </a:lnSpc>
              <a:spcAft>
                <a:spcPts val="800"/>
              </a:spcAft>
            </a:pPr>
            <a:r>
              <a:rPr lang="en-US" dirty="0">
                <a:solidFill>
                  <a:srgbClr val="2D5C3F"/>
                </a:solidFill>
                <a:latin typeface="Open Sans"/>
                <a:ea typeface="Open Sans"/>
                <a:cs typeface="Open Sans"/>
                <a:sym typeface="Lato"/>
              </a:rPr>
              <a:t>Code for LSTM (Long Short Term Memory, which is a recurrent neural network technique) is done but comparing it with Particle Swarm Optimization Methodology.</a:t>
            </a:r>
          </a:p>
        </p:txBody>
      </p:sp>
    </p:spTree>
    <p:extLst>
      <p:ext uri="{BB962C8B-B14F-4D97-AF65-F5344CB8AC3E}">
        <p14:creationId xmlns:p14="http://schemas.microsoft.com/office/powerpoint/2010/main" val="667620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577500" y="196850"/>
            <a:ext cx="3796792"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USABLE FEATURES</a:t>
            </a:r>
            <a:endParaRPr sz="2800" dirty="0">
              <a:solidFill>
                <a:schemeClr val="accent2"/>
              </a:solidFill>
            </a:endParaRPr>
          </a:p>
        </p:txBody>
      </p:sp>
      <p:sp>
        <p:nvSpPr>
          <p:cNvPr id="1301" name="Google Shape;1301;p67"/>
          <p:cNvSpPr txBox="1">
            <a:spLocks noGrp="1"/>
          </p:cNvSpPr>
          <p:nvPr>
            <p:ph type="subTitle" idx="1"/>
          </p:nvPr>
        </p:nvSpPr>
        <p:spPr>
          <a:xfrm>
            <a:off x="577500" y="1355712"/>
            <a:ext cx="8435100" cy="2245399"/>
          </a:xfrm>
          <a:prstGeom prst="rect">
            <a:avLst/>
          </a:prstGeom>
        </p:spPr>
        <p:txBody>
          <a:bodyPr spcFirstLastPara="1" wrap="square" lIns="91425" tIns="91425" rIns="91425" bIns="91425" anchor="ctr" anchorCtr="0">
            <a:noAutofit/>
          </a:bodyPr>
          <a:lstStyle/>
          <a:p>
            <a:pPr marL="0" lvl="0" indent="0" algn="l">
              <a:lnSpc>
                <a:spcPct val="200000"/>
              </a:lnSpc>
            </a:pPr>
            <a:r>
              <a:rPr lang="en-US" dirty="0">
                <a:solidFill>
                  <a:srgbClr val="2D5C3F"/>
                </a:solidFill>
                <a:latin typeface="Open Sans"/>
                <a:ea typeface="Open Sans"/>
                <a:cs typeface="Open Sans"/>
              </a:rPr>
              <a:t>Some usable features based on the severity of the demented patient are:</a:t>
            </a:r>
          </a:p>
          <a:p>
            <a:pPr marL="285750" lvl="0" indent="-285750" algn="l">
              <a:lnSpc>
                <a:spcPct val="200000"/>
              </a:lnSpc>
              <a:buFont typeface="Arial" panose="020B0604020202020204" pitchFamily="34" charset="0"/>
              <a:buChar char="•"/>
            </a:pPr>
            <a:r>
              <a:rPr lang="en-US" dirty="0">
                <a:solidFill>
                  <a:srgbClr val="2D5C3F"/>
                </a:solidFill>
                <a:latin typeface="Open Sans"/>
                <a:ea typeface="Open Sans"/>
                <a:cs typeface="Open Sans"/>
              </a:rPr>
              <a:t>To-do Lists </a:t>
            </a:r>
          </a:p>
          <a:p>
            <a:pPr marL="285750" indent="-285750" algn="l">
              <a:lnSpc>
                <a:spcPct val="200000"/>
              </a:lnSpc>
              <a:buFont typeface="Arial" panose="020B0604020202020204" pitchFamily="34" charset="0"/>
              <a:buChar char="•"/>
            </a:pPr>
            <a:r>
              <a:rPr lang="en-US" dirty="0">
                <a:solidFill>
                  <a:srgbClr val="2D5C3F"/>
                </a:solidFill>
                <a:latin typeface="Open Sans"/>
                <a:ea typeface="Open Sans"/>
                <a:cs typeface="Open Sans"/>
              </a:rPr>
              <a:t>Puzzles with personalized photos </a:t>
            </a:r>
          </a:p>
          <a:p>
            <a:pPr marL="285750" indent="-285750" algn="l">
              <a:lnSpc>
                <a:spcPct val="200000"/>
              </a:lnSpc>
              <a:buFont typeface="Arial" panose="020B0604020202020204" pitchFamily="34" charset="0"/>
              <a:buChar char="•"/>
            </a:pPr>
            <a:r>
              <a:rPr lang="en-US" dirty="0">
                <a:solidFill>
                  <a:srgbClr val="2D5C3F"/>
                </a:solidFill>
                <a:latin typeface="Open Sans"/>
                <a:ea typeface="Open Sans"/>
                <a:cs typeface="Open Sans"/>
              </a:rPr>
              <a:t>Alarms and Reminders </a:t>
            </a:r>
          </a:p>
          <a:p>
            <a:pPr marL="285750" lvl="0" indent="-285750" algn="l">
              <a:lnSpc>
                <a:spcPct val="200000"/>
              </a:lnSpc>
              <a:buFont typeface="Arial" panose="020B0604020202020204" pitchFamily="34" charset="0"/>
              <a:buChar char="•"/>
            </a:pPr>
            <a:r>
              <a:rPr lang="en-US" dirty="0">
                <a:solidFill>
                  <a:srgbClr val="2D5C3F"/>
                </a:solidFill>
                <a:latin typeface="Open Sans"/>
                <a:ea typeface="Open Sans"/>
                <a:cs typeface="Open Sans"/>
              </a:rPr>
              <a:t>Cognitive Questions and Games </a:t>
            </a:r>
          </a:p>
          <a:p>
            <a:pPr marL="285750" lvl="0" indent="-285750" algn="l">
              <a:lnSpc>
                <a:spcPct val="150000"/>
              </a:lnSpc>
              <a:buFont typeface="Arial" panose="020B0604020202020204" pitchFamily="34" charset="0"/>
              <a:buChar char="•"/>
            </a:pPr>
            <a:endParaRPr lang="en-IN" dirty="0">
              <a:solidFill>
                <a:srgbClr val="2D5C3F"/>
              </a:solidFill>
              <a:latin typeface="Open Sans"/>
              <a:ea typeface="Open Sans"/>
              <a:cs typeface="Open Sans"/>
            </a:endParaRPr>
          </a:p>
        </p:txBody>
      </p:sp>
    </p:spTree>
    <p:extLst>
      <p:ext uri="{BB962C8B-B14F-4D97-AF65-F5344CB8AC3E}">
        <p14:creationId xmlns:p14="http://schemas.microsoft.com/office/powerpoint/2010/main" val="29456421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268844" y="277094"/>
            <a:ext cx="3796792"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TO-DO LISTS</a:t>
            </a:r>
            <a:endParaRPr sz="2800" dirty="0">
              <a:solidFill>
                <a:schemeClr val="accent2"/>
              </a:solidFill>
            </a:endParaRPr>
          </a:p>
        </p:txBody>
      </p:sp>
      <p:sp>
        <p:nvSpPr>
          <p:cNvPr id="6" name="TextBox 5">
            <a:extLst>
              <a:ext uri="{FF2B5EF4-FFF2-40B4-BE49-F238E27FC236}">
                <a16:creationId xmlns:a16="http://schemas.microsoft.com/office/drawing/2014/main" id="{C0B79C35-9E01-CCB8-BB67-00C89E350C64}"/>
              </a:ext>
            </a:extLst>
          </p:cNvPr>
          <p:cNvSpPr txBox="1"/>
          <p:nvPr/>
        </p:nvSpPr>
        <p:spPr>
          <a:xfrm>
            <a:off x="891256" y="1468618"/>
            <a:ext cx="5505816" cy="640881"/>
          </a:xfrm>
          <a:prstGeom prst="rect">
            <a:avLst/>
          </a:prstGeom>
          <a:noFill/>
        </p:spPr>
        <p:txBody>
          <a:bodyPr wrap="square">
            <a:spAutoFit/>
          </a:bodyPr>
          <a:lstStyle/>
          <a:p>
            <a:pPr>
              <a:lnSpc>
                <a:spcPct val="107000"/>
              </a:lnSpc>
              <a:spcAft>
                <a:spcPts val="800"/>
              </a:spcAft>
            </a:pPr>
            <a:r>
              <a:rPr lang="en-US" dirty="0">
                <a:solidFill>
                  <a:srgbClr val="2D5C3F"/>
                </a:solidFill>
                <a:latin typeface="Open Sans"/>
                <a:ea typeface="Open Sans"/>
                <a:cs typeface="Open Sans"/>
                <a:sym typeface="Lato"/>
              </a:rPr>
              <a:t>Web Site </a:t>
            </a:r>
            <a:r>
              <a:rPr lang="en-US" dirty="0" err="1">
                <a:solidFill>
                  <a:srgbClr val="2D5C3F"/>
                </a:solidFill>
                <a:latin typeface="Open Sans"/>
                <a:ea typeface="Open Sans"/>
                <a:cs typeface="Open Sans"/>
                <a:sym typeface="Lato"/>
              </a:rPr>
              <a:t>ToDo-ist</a:t>
            </a:r>
            <a:r>
              <a:rPr lang="en-US" dirty="0">
                <a:solidFill>
                  <a:srgbClr val="2D5C3F"/>
                </a:solidFill>
                <a:latin typeface="Open Sans"/>
                <a:ea typeface="Open Sans"/>
                <a:cs typeface="Open Sans"/>
                <a:sym typeface="Lato"/>
              </a:rPr>
              <a:t> API call </a:t>
            </a:r>
            <a:endParaRPr lang="en-IN" dirty="0">
              <a:solidFill>
                <a:srgbClr val="2D5C3F"/>
              </a:solidFill>
              <a:latin typeface="Open Sans"/>
              <a:ea typeface="Open Sans"/>
              <a:cs typeface="Open Sans"/>
              <a:sym typeface="Lato"/>
            </a:endParaRPr>
          </a:p>
          <a:p>
            <a:r>
              <a:rPr lang="en-US" dirty="0">
                <a:solidFill>
                  <a:srgbClr val="2D5C3F"/>
                </a:solidFill>
                <a:latin typeface="Open Sans"/>
                <a:ea typeface="Open Sans"/>
                <a:cs typeface="Open Sans"/>
                <a:sym typeface="Lato"/>
                <a:hlinkClick r:id="rId3">
                  <a:extLst>
                    <a:ext uri="{A12FA001-AC4F-418D-AE19-62706E023703}">
                      <ahyp:hlinkClr xmlns:ahyp="http://schemas.microsoft.com/office/drawing/2018/hyperlinkcolor" val="tx"/>
                    </a:ext>
                  </a:extLst>
                </a:hlinkClick>
              </a:rPr>
              <a:t>https://rapidapi.com/dimas/api/Todoist/details</a:t>
            </a:r>
            <a:endParaRPr lang="en-IN" dirty="0">
              <a:solidFill>
                <a:srgbClr val="2D5C3F"/>
              </a:solidFill>
              <a:latin typeface="Open Sans"/>
              <a:ea typeface="Open Sans"/>
              <a:cs typeface="Open Sans"/>
              <a:sym typeface="Lato"/>
            </a:endParaRPr>
          </a:p>
        </p:txBody>
      </p:sp>
      <p:sp>
        <p:nvSpPr>
          <p:cNvPr id="7" name="Google Shape;1301;p67">
            <a:extLst>
              <a:ext uri="{FF2B5EF4-FFF2-40B4-BE49-F238E27FC236}">
                <a16:creationId xmlns:a16="http://schemas.microsoft.com/office/drawing/2014/main" id="{EBB83275-6359-316B-3B2D-1A4824E9A3B2}"/>
              </a:ext>
            </a:extLst>
          </p:cNvPr>
          <p:cNvSpPr txBox="1">
            <a:spLocks noGrp="1"/>
          </p:cNvSpPr>
          <p:nvPr>
            <p:ph type="subTitle" idx="1"/>
          </p:nvPr>
        </p:nvSpPr>
        <p:spPr>
          <a:xfrm>
            <a:off x="891256" y="2571750"/>
            <a:ext cx="6639305" cy="1581664"/>
          </a:xfrm>
          <a:prstGeom prst="rect">
            <a:avLst/>
          </a:prstGeom>
        </p:spPr>
        <p:txBody>
          <a:bodyPr spcFirstLastPara="1" wrap="square" lIns="91425" tIns="91425" rIns="91425" bIns="91425" numCol="2" anchor="ctr" anchorCtr="0">
            <a:noAutofit/>
          </a:bodyPr>
          <a:lstStyle/>
          <a:p>
            <a:pPr algn="l">
              <a:spcAft>
                <a:spcPts val="800"/>
              </a:spcAft>
            </a:pPr>
            <a:r>
              <a:rPr lang="en-US" dirty="0">
                <a:solidFill>
                  <a:srgbClr val="2D5C3F"/>
                </a:solidFill>
                <a:latin typeface="Open Sans"/>
                <a:ea typeface="Open Sans"/>
                <a:cs typeface="Open Sans"/>
              </a:rPr>
              <a:t>To-do lists can include API calls over: </a:t>
            </a:r>
            <a:endParaRPr lang="en-IN" dirty="0">
              <a:solidFill>
                <a:srgbClr val="2D5C3F"/>
              </a:solidFill>
              <a:latin typeface="Open Sans"/>
              <a:ea typeface="Open Sans"/>
              <a:cs typeface="Open Sans"/>
            </a:endParaRPr>
          </a:p>
          <a:p>
            <a:pPr marL="342900" lvl="0" indent="-342900" algn="l">
              <a:buFont typeface="Symbol" panose="05050102010706020507" pitchFamily="18" charset="2"/>
              <a:buChar char=""/>
            </a:pPr>
            <a:r>
              <a:rPr lang="en-US" dirty="0">
                <a:solidFill>
                  <a:srgbClr val="2D5C3F"/>
                </a:solidFill>
                <a:latin typeface="Open Sans"/>
                <a:ea typeface="Open Sans"/>
                <a:cs typeface="Open Sans"/>
              </a:rPr>
              <a:t>Access Tokens</a:t>
            </a:r>
          </a:p>
          <a:p>
            <a:pPr marL="342900" lvl="0" indent="-342900" algn="l">
              <a:buFont typeface="Symbol" panose="05050102010706020507" pitchFamily="18" charset="2"/>
              <a:buChar char=""/>
            </a:pPr>
            <a:r>
              <a:rPr lang="en-US" dirty="0">
                <a:solidFill>
                  <a:srgbClr val="2D5C3F"/>
                </a:solidFill>
                <a:latin typeface="Open Sans"/>
                <a:ea typeface="Open Sans"/>
                <a:cs typeface="Open Sans"/>
              </a:rPr>
              <a:t>Resources</a:t>
            </a:r>
          </a:p>
          <a:p>
            <a:pPr marL="342900" lvl="0" indent="-342900" algn="l">
              <a:buFont typeface="Symbol" panose="05050102010706020507" pitchFamily="18" charset="2"/>
              <a:buChar char=""/>
            </a:pPr>
            <a:r>
              <a:rPr lang="en-US" dirty="0">
                <a:solidFill>
                  <a:srgbClr val="2D5C3F"/>
                </a:solidFill>
                <a:latin typeface="Open Sans"/>
                <a:ea typeface="Open Sans"/>
                <a:cs typeface="Open Sans"/>
              </a:rPr>
              <a:t>Project</a:t>
            </a:r>
          </a:p>
          <a:p>
            <a:pPr marL="342900" lvl="0" indent="-342900" algn="l">
              <a:buFont typeface="Symbol" panose="05050102010706020507" pitchFamily="18" charset="2"/>
              <a:buChar char=""/>
            </a:pPr>
            <a:r>
              <a:rPr lang="en-US" dirty="0">
                <a:solidFill>
                  <a:srgbClr val="2D5C3F"/>
                </a:solidFill>
                <a:latin typeface="Open Sans"/>
                <a:ea typeface="Open Sans"/>
                <a:cs typeface="Open Sans"/>
              </a:rPr>
              <a:t>Items</a:t>
            </a:r>
          </a:p>
          <a:p>
            <a:pPr marL="342900" lvl="0" indent="-342900" algn="l">
              <a:buFont typeface="Symbol" panose="05050102010706020507" pitchFamily="18" charset="2"/>
              <a:buChar char=""/>
            </a:pPr>
            <a:endParaRPr lang="en-US" dirty="0">
              <a:solidFill>
                <a:srgbClr val="2D5C3F"/>
              </a:solidFill>
              <a:latin typeface="Open Sans"/>
              <a:ea typeface="Open Sans"/>
              <a:cs typeface="Open Sans"/>
            </a:endParaRPr>
          </a:p>
          <a:p>
            <a:pPr marL="342900" lvl="0" indent="-342900" algn="l">
              <a:buFont typeface="Symbol" panose="05050102010706020507" pitchFamily="18" charset="2"/>
              <a:buChar char=""/>
            </a:pPr>
            <a:endParaRPr lang="en-US" dirty="0">
              <a:solidFill>
                <a:srgbClr val="2D5C3F"/>
              </a:solidFill>
              <a:latin typeface="Open Sans"/>
              <a:ea typeface="Open Sans"/>
              <a:cs typeface="Open Sans"/>
            </a:endParaRPr>
          </a:p>
          <a:p>
            <a:pPr marL="342900" lvl="0" indent="-342900" algn="l">
              <a:buFont typeface="Symbol" panose="05050102010706020507" pitchFamily="18" charset="2"/>
              <a:buChar char=""/>
            </a:pPr>
            <a:r>
              <a:rPr lang="en-US" dirty="0">
                <a:solidFill>
                  <a:srgbClr val="2D5C3F"/>
                </a:solidFill>
                <a:latin typeface="Open Sans"/>
                <a:ea typeface="Open Sans"/>
                <a:cs typeface="Open Sans"/>
              </a:rPr>
              <a:t>Tasks</a:t>
            </a:r>
          </a:p>
          <a:p>
            <a:pPr marL="342900" lvl="0" indent="-342900" algn="l">
              <a:buFont typeface="Symbol" panose="05050102010706020507" pitchFamily="18" charset="2"/>
              <a:buChar char=""/>
            </a:pPr>
            <a:r>
              <a:rPr lang="en-US" dirty="0">
                <a:solidFill>
                  <a:srgbClr val="2D5C3F"/>
                </a:solidFill>
                <a:latin typeface="Open Sans"/>
                <a:ea typeface="Open Sans"/>
                <a:cs typeface="Open Sans"/>
              </a:rPr>
              <a:t>Orders</a:t>
            </a:r>
          </a:p>
          <a:p>
            <a:pPr marL="342900" lvl="0" indent="-342900" algn="l">
              <a:buFont typeface="Symbol" panose="05050102010706020507" pitchFamily="18" charset="2"/>
              <a:buChar char=""/>
            </a:pPr>
            <a:r>
              <a:rPr lang="en-US" dirty="0">
                <a:solidFill>
                  <a:srgbClr val="2D5C3F"/>
                </a:solidFill>
                <a:latin typeface="Open Sans"/>
                <a:ea typeface="Open Sans"/>
                <a:cs typeface="Open Sans"/>
              </a:rPr>
              <a:t>Labels</a:t>
            </a:r>
          </a:p>
          <a:p>
            <a:pPr marL="342900" lvl="0" indent="-342900" algn="l">
              <a:buFont typeface="Symbol" panose="05050102010706020507" pitchFamily="18" charset="2"/>
              <a:buChar char=""/>
            </a:pPr>
            <a:r>
              <a:rPr lang="en-US" dirty="0">
                <a:solidFill>
                  <a:srgbClr val="2D5C3F"/>
                </a:solidFill>
                <a:latin typeface="Open Sans"/>
                <a:ea typeface="Open Sans"/>
                <a:cs typeface="Open Sans"/>
              </a:rPr>
              <a:t>Notes</a:t>
            </a:r>
          </a:p>
          <a:p>
            <a:pPr marL="342900" lvl="0" indent="-342900" algn="l">
              <a:buFont typeface="Symbol" panose="05050102010706020507" pitchFamily="18" charset="2"/>
              <a:buChar char=""/>
            </a:pPr>
            <a:r>
              <a:rPr lang="en-US" dirty="0">
                <a:solidFill>
                  <a:srgbClr val="2D5C3F"/>
                </a:solidFill>
                <a:latin typeface="Open Sans"/>
                <a:ea typeface="Open Sans"/>
                <a:cs typeface="Open Sans"/>
              </a:rPr>
              <a:t>Reminders</a:t>
            </a:r>
            <a:endParaRPr lang="en-IN" dirty="0">
              <a:solidFill>
                <a:srgbClr val="2D5C3F"/>
              </a:solidFill>
              <a:latin typeface="Open Sans"/>
              <a:ea typeface="Open Sans"/>
              <a:cs typeface="Open Sans"/>
            </a:endParaRPr>
          </a:p>
        </p:txBody>
      </p:sp>
    </p:spTree>
    <p:extLst>
      <p:ext uri="{BB962C8B-B14F-4D97-AF65-F5344CB8AC3E}">
        <p14:creationId xmlns:p14="http://schemas.microsoft.com/office/powerpoint/2010/main" val="23998377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7" name="Title 6">
            <a:extLst>
              <a:ext uri="{FF2B5EF4-FFF2-40B4-BE49-F238E27FC236}">
                <a16:creationId xmlns:a16="http://schemas.microsoft.com/office/drawing/2014/main" id="{CAD3D654-D3CC-0169-A3ED-84BA32EBF5C2}"/>
              </a:ext>
            </a:extLst>
          </p:cNvPr>
          <p:cNvSpPr>
            <a:spLocks noGrp="1"/>
          </p:cNvSpPr>
          <p:nvPr>
            <p:ph type="title"/>
          </p:nvPr>
        </p:nvSpPr>
        <p:spPr>
          <a:xfrm>
            <a:off x="526800" y="191353"/>
            <a:ext cx="4045200" cy="934800"/>
          </a:xfrm>
        </p:spPr>
        <p:txBody>
          <a:bodyPr/>
          <a:lstStyle/>
          <a:p>
            <a:r>
              <a:rPr lang="en-US" dirty="0"/>
              <a:t>Puzzles with personalized photos</a:t>
            </a:r>
            <a:endParaRPr lang="en-IN" dirty="0"/>
          </a:p>
        </p:txBody>
      </p:sp>
      <p:pic>
        <p:nvPicPr>
          <p:cNvPr id="10" name="Picture 9" descr="A picture containing text&#10;&#10;Description automatically generated">
            <a:extLst>
              <a:ext uri="{FF2B5EF4-FFF2-40B4-BE49-F238E27FC236}">
                <a16:creationId xmlns:a16="http://schemas.microsoft.com/office/drawing/2014/main" id="{DE2C7FD6-755D-B4DB-519D-4DE8554391DB}"/>
              </a:ext>
            </a:extLst>
          </p:cNvPr>
          <p:cNvPicPr>
            <a:picLocks noChangeAspect="1"/>
          </p:cNvPicPr>
          <p:nvPr/>
        </p:nvPicPr>
        <p:blipFill>
          <a:blip r:embed="rId3"/>
          <a:stretch>
            <a:fillRect/>
          </a:stretch>
        </p:blipFill>
        <p:spPr>
          <a:xfrm>
            <a:off x="233529" y="1605507"/>
            <a:ext cx="3911427" cy="2378664"/>
          </a:xfrm>
          <a:prstGeom prst="rect">
            <a:avLst/>
          </a:prstGeom>
        </p:spPr>
      </p:pic>
      <p:pic>
        <p:nvPicPr>
          <p:cNvPr id="11" name="Picture 10" descr="A picture containing text, posing&#10;&#10;Description automatically generated">
            <a:extLst>
              <a:ext uri="{FF2B5EF4-FFF2-40B4-BE49-F238E27FC236}">
                <a16:creationId xmlns:a16="http://schemas.microsoft.com/office/drawing/2014/main" id="{BC12947B-B9FA-4323-B06B-AC80A5DD8A00}"/>
              </a:ext>
            </a:extLst>
          </p:cNvPr>
          <p:cNvPicPr>
            <a:picLocks noChangeAspect="1"/>
          </p:cNvPicPr>
          <p:nvPr/>
        </p:nvPicPr>
        <p:blipFill>
          <a:blip r:embed="rId4"/>
          <a:stretch>
            <a:fillRect/>
          </a:stretch>
        </p:blipFill>
        <p:spPr>
          <a:xfrm>
            <a:off x="4355102" y="191353"/>
            <a:ext cx="4611211" cy="2707876"/>
          </a:xfrm>
          <a:prstGeom prst="rect">
            <a:avLst/>
          </a:prstGeom>
        </p:spPr>
      </p:pic>
      <p:pic>
        <p:nvPicPr>
          <p:cNvPr id="12" name="Picture 11" descr="A picture containing text, person, indoor, child&#10;&#10;Description automatically generated">
            <a:extLst>
              <a:ext uri="{FF2B5EF4-FFF2-40B4-BE49-F238E27FC236}">
                <a16:creationId xmlns:a16="http://schemas.microsoft.com/office/drawing/2014/main" id="{1BBE6BE1-46AB-CE86-3F4C-1D60C4427AD3}"/>
              </a:ext>
            </a:extLst>
          </p:cNvPr>
          <p:cNvPicPr>
            <a:picLocks noChangeAspect="1"/>
          </p:cNvPicPr>
          <p:nvPr/>
        </p:nvPicPr>
        <p:blipFill>
          <a:blip r:embed="rId5"/>
          <a:stretch>
            <a:fillRect/>
          </a:stretch>
        </p:blipFill>
        <p:spPr>
          <a:xfrm>
            <a:off x="4355102" y="3068231"/>
            <a:ext cx="4651012" cy="1943160"/>
          </a:xfrm>
          <a:prstGeom prst="rect">
            <a:avLst/>
          </a:prstGeom>
        </p:spPr>
      </p:pic>
    </p:spTree>
    <p:extLst>
      <p:ext uri="{BB962C8B-B14F-4D97-AF65-F5344CB8AC3E}">
        <p14:creationId xmlns:p14="http://schemas.microsoft.com/office/powerpoint/2010/main" val="12468592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sp>
        <p:nvSpPr>
          <p:cNvPr id="1239" name="Google Shape;1239;p64"/>
          <p:cNvSpPr txBox="1">
            <a:spLocks noGrp="1"/>
          </p:cNvSpPr>
          <p:nvPr>
            <p:ph type="title"/>
          </p:nvPr>
        </p:nvSpPr>
        <p:spPr>
          <a:xfrm>
            <a:off x="2556150" y="530375"/>
            <a:ext cx="4031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ABSTRACT</a:t>
            </a:r>
            <a:endParaRPr dirty="0"/>
          </a:p>
        </p:txBody>
      </p:sp>
      <p:sp>
        <p:nvSpPr>
          <p:cNvPr id="1240" name="Google Shape;1240;p64"/>
          <p:cNvSpPr txBox="1">
            <a:spLocks noGrp="1"/>
          </p:cNvSpPr>
          <p:nvPr>
            <p:ph type="body" idx="1"/>
          </p:nvPr>
        </p:nvSpPr>
        <p:spPr>
          <a:xfrm>
            <a:off x="685800" y="1152475"/>
            <a:ext cx="7920600" cy="3416400"/>
          </a:xfrm>
          <a:prstGeom prst="rect">
            <a:avLst/>
          </a:prstGeom>
        </p:spPr>
        <p:txBody>
          <a:bodyPr spcFirstLastPara="1" wrap="square" lIns="91425" tIns="91425" rIns="91425" bIns="91425" anchor="t" anchorCtr="0">
            <a:noAutofit/>
          </a:bodyPr>
          <a:lstStyle/>
          <a:p>
            <a:pPr marL="0" lvl="0" indent="0" algn="just" rtl="0">
              <a:lnSpc>
                <a:spcPct val="115000"/>
              </a:lnSpc>
              <a:spcBef>
                <a:spcPts val="1200"/>
              </a:spcBef>
              <a:spcAft>
                <a:spcPts val="0"/>
              </a:spcAft>
              <a:buClr>
                <a:schemeClr val="dk1"/>
              </a:buClr>
              <a:buSzPts val="1100"/>
              <a:buFont typeface="Arial"/>
              <a:buNone/>
            </a:pPr>
            <a:r>
              <a:rPr lang="en" sz="1500" dirty="0">
                <a:solidFill>
                  <a:srgbClr val="2D5C3F"/>
                </a:solidFill>
                <a:latin typeface="Open Sans"/>
                <a:ea typeface="Open Sans"/>
                <a:cs typeface="Open Sans"/>
                <a:sym typeface="Open Sans"/>
              </a:rPr>
              <a:t>According to the World Health Organization (WHO), dementia is “an umbrella term for several diseases affecting memory, and behavior that interfere with a person's ability to maintain their daily living activities. It is not a normal part of aging”. </a:t>
            </a:r>
            <a:endParaRPr sz="1500" dirty="0">
              <a:solidFill>
                <a:srgbClr val="2D5C3F"/>
              </a:solidFill>
              <a:latin typeface="Open Sans"/>
              <a:ea typeface="Open Sans"/>
              <a:cs typeface="Open Sans"/>
              <a:sym typeface="Open Sans"/>
            </a:endParaRPr>
          </a:p>
          <a:p>
            <a:pPr marL="0" lvl="0" indent="0" algn="just" rtl="0">
              <a:lnSpc>
                <a:spcPct val="115000"/>
              </a:lnSpc>
              <a:spcBef>
                <a:spcPts val="1200"/>
              </a:spcBef>
              <a:spcAft>
                <a:spcPts val="0"/>
              </a:spcAft>
              <a:buNone/>
            </a:pPr>
            <a:r>
              <a:rPr lang="en" sz="1500" dirty="0">
                <a:solidFill>
                  <a:srgbClr val="2D5C3F"/>
                </a:solidFill>
                <a:latin typeface="Open Sans"/>
                <a:ea typeface="Open Sans"/>
                <a:cs typeface="Open Sans"/>
                <a:sym typeface="Open Sans"/>
              </a:rPr>
              <a:t>Dementia is caused by physical changes in the brain. Many different diseases can cause dementia. Drugs are available to alleviate some of the symptoms, but they do not cure it. </a:t>
            </a:r>
            <a:endParaRPr sz="1500" dirty="0">
              <a:solidFill>
                <a:srgbClr val="2D5C3F"/>
              </a:solidFill>
              <a:latin typeface="Open Sans"/>
              <a:ea typeface="Open Sans"/>
              <a:cs typeface="Open Sans"/>
              <a:sym typeface="Open Sans"/>
            </a:endParaRPr>
          </a:p>
          <a:p>
            <a:pPr marL="0" lvl="0" indent="0" algn="just" rtl="0">
              <a:lnSpc>
                <a:spcPct val="115000"/>
              </a:lnSpc>
              <a:spcBef>
                <a:spcPts val="1200"/>
              </a:spcBef>
              <a:spcAft>
                <a:spcPts val="0"/>
              </a:spcAft>
              <a:buNone/>
            </a:pPr>
            <a:r>
              <a:rPr lang="en" sz="1500" dirty="0">
                <a:solidFill>
                  <a:srgbClr val="2D5C3F"/>
                </a:solidFill>
                <a:latin typeface="Open Sans"/>
                <a:ea typeface="Open Sans"/>
                <a:cs typeface="Open Sans"/>
                <a:sym typeface="Open Sans"/>
              </a:rPr>
              <a:t>Alzheimer's is the most common type of dementia, but there are many kinds. Dementia is best characterized as a syndrome rather than as one particular disease. </a:t>
            </a:r>
            <a:endParaRPr sz="1500" dirty="0">
              <a:solidFill>
                <a:srgbClr val="2D5C3F"/>
              </a:solidFill>
              <a:latin typeface="Open Sans"/>
              <a:ea typeface="Open Sans"/>
              <a:cs typeface="Open Sans"/>
              <a:sym typeface="Open Sans"/>
            </a:endParaRPr>
          </a:p>
          <a:p>
            <a:pPr marL="0" lvl="0" indent="0" algn="just" rtl="0">
              <a:lnSpc>
                <a:spcPct val="115000"/>
              </a:lnSpc>
              <a:spcBef>
                <a:spcPts val="1200"/>
              </a:spcBef>
              <a:spcAft>
                <a:spcPts val="1200"/>
              </a:spcAft>
              <a:buClr>
                <a:schemeClr val="dk1"/>
              </a:buClr>
              <a:buSzPts val="1100"/>
              <a:buFont typeface="Arial"/>
              <a:buNone/>
            </a:pPr>
            <a:r>
              <a:rPr lang="en" sz="1500" dirty="0">
                <a:solidFill>
                  <a:srgbClr val="2D5C3F"/>
                </a:solidFill>
                <a:latin typeface="Open Sans"/>
                <a:ea typeface="Open Sans"/>
                <a:cs typeface="Open Sans"/>
                <a:sym typeface="Open Sans"/>
              </a:rPr>
              <a:t>The causes of dementia are myriad and include primary neurologic, neuropsychiatric, and medical conditions. It is common for multiple diseases to contribute to any one patient's dementia syndrome. </a:t>
            </a:r>
            <a:endParaRPr sz="1500" dirty="0">
              <a:solidFill>
                <a:srgbClr val="2D5C3F"/>
              </a:solidFill>
              <a:latin typeface="Open Sans"/>
              <a:ea typeface="Open Sans"/>
              <a:cs typeface="Open Sans"/>
              <a:sym typeface="Open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7" name="Title 6">
            <a:extLst>
              <a:ext uri="{FF2B5EF4-FFF2-40B4-BE49-F238E27FC236}">
                <a16:creationId xmlns:a16="http://schemas.microsoft.com/office/drawing/2014/main" id="{CAD3D654-D3CC-0169-A3ED-84BA32EBF5C2}"/>
              </a:ext>
            </a:extLst>
          </p:cNvPr>
          <p:cNvSpPr>
            <a:spLocks noGrp="1"/>
          </p:cNvSpPr>
          <p:nvPr>
            <p:ph type="title"/>
          </p:nvPr>
        </p:nvSpPr>
        <p:spPr>
          <a:xfrm>
            <a:off x="526800" y="191353"/>
            <a:ext cx="4045200" cy="934800"/>
          </a:xfrm>
        </p:spPr>
        <p:txBody>
          <a:bodyPr/>
          <a:lstStyle/>
          <a:p>
            <a:r>
              <a:rPr lang="en-US" dirty="0"/>
              <a:t>Alarms and Reminders</a:t>
            </a:r>
            <a:endParaRPr lang="en-IN" dirty="0"/>
          </a:p>
        </p:txBody>
      </p:sp>
      <p:pic>
        <p:nvPicPr>
          <p:cNvPr id="6" name="Picture 5" descr="Text&#10;&#10;Description automatically generated">
            <a:extLst>
              <a:ext uri="{FF2B5EF4-FFF2-40B4-BE49-F238E27FC236}">
                <a16:creationId xmlns:a16="http://schemas.microsoft.com/office/drawing/2014/main" id="{9F086FD4-8768-49AD-808D-16C6B6D42A6C}"/>
              </a:ext>
            </a:extLst>
          </p:cNvPr>
          <p:cNvPicPr>
            <a:picLocks noChangeAspect="1"/>
          </p:cNvPicPr>
          <p:nvPr/>
        </p:nvPicPr>
        <p:blipFill>
          <a:blip r:embed="rId3"/>
          <a:stretch>
            <a:fillRect/>
          </a:stretch>
        </p:blipFill>
        <p:spPr>
          <a:xfrm>
            <a:off x="1593760" y="1763994"/>
            <a:ext cx="5731510" cy="3057525"/>
          </a:xfrm>
          <a:prstGeom prst="rect">
            <a:avLst/>
          </a:prstGeom>
        </p:spPr>
      </p:pic>
      <p:sp>
        <p:nvSpPr>
          <p:cNvPr id="8" name="TextBox 7">
            <a:extLst>
              <a:ext uri="{FF2B5EF4-FFF2-40B4-BE49-F238E27FC236}">
                <a16:creationId xmlns:a16="http://schemas.microsoft.com/office/drawing/2014/main" id="{BE317784-C63E-80EA-D742-279AB3686A7E}"/>
              </a:ext>
            </a:extLst>
          </p:cNvPr>
          <p:cNvSpPr txBox="1"/>
          <p:nvPr/>
        </p:nvSpPr>
        <p:spPr>
          <a:xfrm>
            <a:off x="703943" y="1226766"/>
            <a:ext cx="5529942" cy="312650"/>
          </a:xfrm>
          <a:prstGeom prst="rect">
            <a:avLst/>
          </a:prstGeom>
          <a:noFill/>
        </p:spPr>
        <p:txBody>
          <a:bodyPr wrap="square">
            <a:spAutoFit/>
          </a:bodyPr>
          <a:lstStyle/>
          <a:p>
            <a:pPr>
              <a:lnSpc>
                <a:spcPct val="107000"/>
              </a:lnSpc>
              <a:spcAft>
                <a:spcPts val="800"/>
              </a:spcAft>
            </a:pPr>
            <a:r>
              <a:rPr lang="en-US" dirty="0">
                <a:solidFill>
                  <a:srgbClr val="2D5C3F"/>
                </a:solidFill>
                <a:latin typeface="Open Sans"/>
                <a:ea typeface="Open Sans"/>
                <a:cs typeface="Open Sans"/>
                <a:sym typeface="Lato"/>
              </a:rPr>
              <a:t>Python A</a:t>
            </a:r>
            <a:r>
              <a:rPr lang="en-US" dirty="0">
                <a:solidFill>
                  <a:srgbClr val="2D5C3F"/>
                </a:solidFill>
                <a:latin typeface="Open Sans"/>
                <a:ea typeface="Open Sans"/>
                <a:cs typeface="Open Sans"/>
              </a:rPr>
              <a:t>pplication which can send mails </a:t>
            </a:r>
            <a:endParaRPr lang="en-IN" dirty="0">
              <a:solidFill>
                <a:srgbClr val="2D5C3F"/>
              </a:solidFill>
              <a:latin typeface="Open Sans"/>
              <a:ea typeface="Open Sans"/>
              <a:cs typeface="Open Sans"/>
            </a:endParaRPr>
          </a:p>
        </p:txBody>
      </p:sp>
    </p:spTree>
    <p:extLst>
      <p:ext uri="{BB962C8B-B14F-4D97-AF65-F5344CB8AC3E}">
        <p14:creationId xmlns:p14="http://schemas.microsoft.com/office/powerpoint/2010/main" val="20294615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6" name="TextBox 5">
            <a:extLst>
              <a:ext uri="{FF2B5EF4-FFF2-40B4-BE49-F238E27FC236}">
                <a16:creationId xmlns:a16="http://schemas.microsoft.com/office/drawing/2014/main" id="{6B086C45-CE79-8346-6127-B1A973E61443}"/>
              </a:ext>
            </a:extLst>
          </p:cNvPr>
          <p:cNvSpPr txBox="1"/>
          <p:nvPr/>
        </p:nvSpPr>
        <p:spPr>
          <a:xfrm>
            <a:off x="979713" y="1115267"/>
            <a:ext cx="5943601" cy="704232"/>
          </a:xfrm>
          <a:prstGeom prst="rect">
            <a:avLst/>
          </a:prstGeom>
          <a:noFill/>
        </p:spPr>
        <p:txBody>
          <a:bodyPr wrap="square">
            <a:spAutoFit/>
          </a:bodyPr>
          <a:lstStyle/>
          <a:p>
            <a:pPr>
              <a:lnSpc>
                <a:spcPct val="150000"/>
              </a:lnSpc>
              <a:spcAft>
                <a:spcPts val="800"/>
              </a:spcAft>
            </a:pPr>
            <a:r>
              <a:rPr lang="en-US" dirty="0">
                <a:solidFill>
                  <a:srgbClr val="2D5C3F"/>
                </a:solidFill>
                <a:latin typeface="Open Sans"/>
                <a:ea typeface="Open Sans"/>
                <a:cs typeface="Open Sans"/>
                <a:sym typeface="Lato"/>
              </a:rPr>
              <a:t>All the data from the features will be sent to excel and analysis is performed using </a:t>
            </a:r>
            <a:r>
              <a:rPr lang="en-US" dirty="0" err="1">
                <a:solidFill>
                  <a:srgbClr val="2D5C3F"/>
                </a:solidFill>
                <a:latin typeface="Open Sans"/>
                <a:ea typeface="Open Sans"/>
                <a:cs typeface="Open Sans"/>
                <a:sym typeface="Lato"/>
              </a:rPr>
              <a:t>powerQuery</a:t>
            </a:r>
            <a:r>
              <a:rPr lang="en-US" dirty="0">
                <a:solidFill>
                  <a:srgbClr val="2D5C3F"/>
                </a:solidFill>
                <a:latin typeface="Open Sans"/>
                <a:ea typeface="Open Sans"/>
                <a:cs typeface="Open Sans"/>
                <a:sym typeface="Lato"/>
              </a:rPr>
              <a:t> functions. </a:t>
            </a:r>
            <a:endParaRPr lang="en-IN" dirty="0">
              <a:solidFill>
                <a:srgbClr val="2D5C3F"/>
              </a:solidFill>
              <a:latin typeface="Open Sans"/>
              <a:ea typeface="Open Sans"/>
              <a:cs typeface="Open Sans"/>
              <a:sym typeface="Lato"/>
            </a:endParaRPr>
          </a:p>
        </p:txBody>
      </p:sp>
      <p:sp>
        <p:nvSpPr>
          <p:cNvPr id="3" name="Title 2">
            <a:extLst>
              <a:ext uri="{FF2B5EF4-FFF2-40B4-BE49-F238E27FC236}">
                <a16:creationId xmlns:a16="http://schemas.microsoft.com/office/drawing/2014/main" id="{B06BEF9D-7CC3-7B80-DD7B-8B0497F673AD}"/>
              </a:ext>
            </a:extLst>
          </p:cNvPr>
          <p:cNvSpPr>
            <a:spLocks noGrp="1"/>
          </p:cNvSpPr>
          <p:nvPr>
            <p:ph type="title"/>
          </p:nvPr>
        </p:nvSpPr>
        <p:spPr>
          <a:xfrm>
            <a:off x="526800" y="180467"/>
            <a:ext cx="4045200" cy="934800"/>
          </a:xfrm>
        </p:spPr>
        <p:txBody>
          <a:bodyPr/>
          <a:lstStyle/>
          <a:p>
            <a:r>
              <a:rPr lang="en-IN" dirty="0"/>
              <a:t>DATA ANALYSIS </a:t>
            </a:r>
          </a:p>
        </p:txBody>
      </p:sp>
      <p:pic>
        <p:nvPicPr>
          <p:cNvPr id="1026" name="Picture 2" descr="Graph showing average performance over time in the B versus A+B... |  Download Scientific Diagram">
            <a:extLst>
              <a:ext uri="{FF2B5EF4-FFF2-40B4-BE49-F238E27FC236}">
                <a16:creationId xmlns:a16="http://schemas.microsoft.com/office/drawing/2014/main" id="{FA9AA96A-6AE0-D5DA-66A7-8828C0422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3900" y="1626280"/>
            <a:ext cx="4606471" cy="3555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01735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76"/>
          <p:cNvGrpSpPr/>
          <p:nvPr/>
        </p:nvGrpSpPr>
        <p:grpSpPr>
          <a:xfrm>
            <a:off x="-58783" y="804138"/>
            <a:ext cx="3490079" cy="4391794"/>
            <a:chOff x="-58783" y="804138"/>
            <a:chExt cx="3490079" cy="4391794"/>
          </a:xfrm>
        </p:grpSpPr>
        <p:sp>
          <p:nvSpPr>
            <p:cNvPr id="1395" name="Google Shape;1395;p76"/>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76"/>
            <p:cNvGrpSpPr/>
            <p:nvPr/>
          </p:nvGrpSpPr>
          <p:grpSpPr>
            <a:xfrm>
              <a:off x="-58783" y="2046648"/>
              <a:ext cx="3490079" cy="3149284"/>
              <a:chOff x="-5" y="2079100"/>
              <a:chExt cx="3396010" cy="3064400"/>
            </a:xfrm>
          </p:grpSpPr>
          <p:sp>
            <p:nvSpPr>
              <p:cNvPr id="1397" name="Google Shape;1397;p76"/>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6"/>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76"/>
          <p:cNvSpPr/>
          <p:nvPr/>
        </p:nvSpPr>
        <p:spPr>
          <a:xfrm>
            <a:off x="3431296" y="956027"/>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 name="Google Shape;1425;p76"/>
          <p:cNvSpPr txBox="1">
            <a:spLocks noGrp="1"/>
          </p:cNvSpPr>
          <p:nvPr>
            <p:ph type="title"/>
          </p:nvPr>
        </p:nvSpPr>
        <p:spPr>
          <a:xfrm>
            <a:off x="3737039" y="2227523"/>
            <a:ext cx="5228714" cy="88734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R</a:t>
            </a:r>
            <a:r>
              <a:rPr lang="en-IN" dirty="0"/>
              <a:t>ESULTS</a:t>
            </a:r>
            <a:endParaRPr dirty="0"/>
          </a:p>
        </p:txBody>
      </p:sp>
      <p:sp>
        <p:nvSpPr>
          <p:cNvPr id="1426" name="Google Shape;1426;p76"/>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11.</a:t>
            </a:r>
            <a:endParaRPr dirty="0"/>
          </a:p>
        </p:txBody>
      </p:sp>
    </p:spTree>
    <p:extLst>
      <p:ext uri="{BB962C8B-B14F-4D97-AF65-F5344CB8AC3E}">
        <p14:creationId xmlns:p14="http://schemas.microsoft.com/office/powerpoint/2010/main" val="327279672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577500" y="196850"/>
            <a:ext cx="2827200"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RESULTS</a:t>
            </a:r>
            <a:endParaRPr sz="2800" dirty="0">
              <a:solidFill>
                <a:schemeClr val="accent2"/>
              </a:solidFill>
            </a:endParaRPr>
          </a:p>
        </p:txBody>
      </p:sp>
      <p:sp>
        <p:nvSpPr>
          <p:cNvPr id="1301" name="Google Shape;1301;p67"/>
          <p:cNvSpPr txBox="1">
            <a:spLocks noGrp="1"/>
          </p:cNvSpPr>
          <p:nvPr>
            <p:ph type="subTitle" idx="1"/>
          </p:nvPr>
        </p:nvSpPr>
        <p:spPr>
          <a:xfrm>
            <a:off x="502081" y="1482165"/>
            <a:ext cx="8435100" cy="2480235"/>
          </a:xfrm>
          <a:prstGeom prst="rect">
            <a:avLst/>
          </a:prstGeom>
        </p:spPr>
        <p:txBody>
          <a:bodyPr spcFirstLastPara="1" wrap="square" lIns="91425" tIns="91425" rIns="91425" bIns="91425" anchor="ctr" anchorCtr="0">
            <a:noAutofit/>
          </a:bodyPr>
          <a:lstStyle/>
          <a:p>
            <a:pPr marL="425450" lvl="0" indent="-285750" algn="just">
              <a:lnSpc>
                <a:spcPct val="150000"/>
              </a:lnSpc>
              <a:spcBef>
                <a:spcPts val="100"/>
              </a:spcBef>
              <a:buFont typeface="Arial" panose="020B0604020202020204" pitchFamily="34" charset="0"/>
              <a:buChar char="•"/>
            </a:pPr>
            <a:r>
              <a:rPr lang="en-US" dirty="0">
                <a:solidFill>
                  <a:srgbClr val="2D5C3F"/>
                </a:solidFill>
                <a:latin typeface="Open Sans"/>
                <a:ea typeface="Open Sans"/>
                <a:cs typeface="Open Sans"/>
              </a:rPr>
              <a:t>In the classification module of the project, the random forest classifier has given an accuracy of 84%, while the CNN one has achieved 86%. The NLP (LSTM) classifier has shown 84% accuracy.</a:t>
            </a:r>
          </a:p>
          <a:p>
            <a:pPr marL="425450" lvl="0" indent="-285750" algn="just">
              <a:lnSpc>
                <a:spcPct val="150000"/>
              </a:lnSpc>
              <a:spcBef>
                <a:spcPts val="100"/>
              </a:spcBef>
              <a:buFont typeface="Arial" panose="020B0604020202020204" pitchFamily="34" charset="0"/>
              <a:buChar char="•"/>
            </a:pPr>
            <a:r>
              <a:rPr lang="en-US" dirty="0">
                <a:solidFill>
                  <a:srgbClr val="2D5C3F"/>
                </a:solidFill>
                <a:latin typeface="Open Sans"/>
                <a:ea typeface="Open Sans"/>
                <a:cs typeface="Open Sans"/>
              </a:rPr>
              <a:t>In terms of the services provided by the application, patients can make use of reminders and alarms to try not to forget things. Additionally, they can use to-do lists and puzzles related to cognition and memory power. </a:t>
            </a:r>
          </a:p>
        </p:txBody>
      </p:sp>
    </p:spTree>
    <p:extLst>
      <p:ext uri="{BB962C8B-B14F-4D97-AF65-F5344CB8AC3E}">
        <p14:creationId xmlns:p14="http://schemas.microsoft.com/office/powerpoint/2010/main" val="31969319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76"/>
          <p:cNvGrpSpPr/>
          <p:nvPr/>
        </p:nvGrpSpPr>
        <p:grpSpPr>
          <a:xfrm>
            <a:off x="-58783" y="804138"/>
            <a:ext cx="3490079" cy="4391794"/>
            <a:chOff x="-58783" y="804138"/>
            <a:chExt cx="3490079" cy="4391794"/>
          </a:xfrm>
        </p:grpSpPr>
        <p:sp>
          <p:nvSpPr>
            <p:cNvPr id="1395" name="Google Shape;1395;p76"/>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76"/>
            <p:cNvGrpSpPr/>
            <p:nvPr/>
          </p:nvGrpSpPr>
          <p:grpSpPr>
            <a:xfrm>
              <a:off x="-58783" y="2046648"/>
              <a:ext cx="3490079" cy="3149284"/>
              <a:chOff x="-5" y="2079100"/>
              <a:chExt cx="3396010" cy="3064400"/>
            </a:xfrm>
          </p:grpSpPr>
          <p:sp>
            <p:nvSpPr>
              <p:cNvPr id="1397" name="Google Shape;1397;p76"/>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6"/>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76"/>
          <p:cNvSpPr/>
          <p:nvPr/>
        </p:nvSpPr>
        <p:spPr>
          <a:xfrm>
            <a:off x="3489943" y="889151"/>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txBox="1">
            <a:spLocks noGrp="1"/>
          </p:cNvSpPr>
          <p:nvPr>
            <p:ph type="title"/>
          </p:nvPr>
        </p:nvSpPr>
        <p:spPr>
          <a:xfrm>
            <a:off x="3737039" y="2227523"/>
            <a:ext cx="5228714" cy="88734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TEST CASES</a:t>
            </a:r>
            <a:endParaRPr dirty="0"/>
          </a:p>
        </p:txBody>
      </p:sp>
      <p:sp>
        <p:nvSpPr>
          <p:cNvPr id="1426" name="Google Shape;1426;p76"/>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12.</a:t>
            </a:r>
            <a:endParaRPr dirty="0"/>
          </a:p>
        </p:txBody>
      </p:sp>
    </p:spTree>
    <p:extLst>
      <p:ext uri="{BB962C8B-B14F-4D97-AF65-F5344CB8AC3E}">
        <p14:creationId xmlns:p14="http://schemas.microsoft.com/office/powerpoint/2010/main" val="26319959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577500" y="196850"/>
            <a:ext cx="3796792"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TEST CASE RESULTS</a:t>
            </a:r>
            <a:endParaRPr sz="2800" dirty="0">
              <a:solidFill>
                <a:schemeClr val="accent2"/>
              </a:solidFill>
            </a:endParaRPr>
          </a:p>
        </p:txBody>
      </p:sp>
      <p:sp>
        <p:nvSpPr>
          <p:cNvPr id="1301" name="Google Shape;1301;p67"/>
          <p:cNvSpPr txBox="1">
            <a:spLocks noGrp="1"/>
          </p:cNvSpPr>
          <p:nvPr>
            <p:ph type="subTitle" idx="1"/>
          </p:nvPr>
        </p:nvSpPr>
        <p:spPr>
          <a:xfrm>
            <a:off x="519734" y="1131650"/>
            <a:ext cx="8435100" cy="2609040"/>
          </a:xfrm>
          <a:prstGeom prst="rect">
            <a:avLst/>
          </a:prstGeom>
        </p:spPr>
        <p:txBody>
          <a:bodyPr spcFirstLastPara="1" wrap="square" lIns="91425" tIns="91425" rIns="91425" bIns="91425" anchor="ctr" anchorCtr="0">
            <a:noAutofit/>
          </a:bodyPr>
          <a:lstStyle/>
          <a:p>
            <a:pPr marL="139700" lvl="0" indent="0" algn="just">
              <a:lnSpc>
                <a:spcPct val="150000"/>
              </a:lnSpc>
              <a:spcBef>
                <a:spcPts val="100"/>
              </a:spcBef>
            </a:pPr>
            <a:r>
              <a:rPr lang="en-US" dirty="0">
                <a:solidFill>
                  <a:srgbClr val="2D5C3F"/>
                </a:solidFill>
                <a:latin typeface="Open Sans"/>
                <a:ea typeface="Open Sans"/>
                <a:cs typeface="Open Sans"/>
              </a:rPr>
              <a:t>After considering many test cases, we finally concluded that the prototype works with about 84 percent accuracy.</a:t>
            </a:r>
          </a:p>
          <a:p>
            <a:pPr marL="139700" lvl="0" indent="0" algn="just">
              <a:lnSpc>
                <a:spcPct val="150000"/>
              </a:lnSpc>
              <a:spcBef>
                <a:spcPts val="100"/>
              </a:spcBef>
            </a:pPr>
            <a:endParaRPr lang="en-US" dirty="0">
              <a:solidFill>
                <a:srgbClr val="2D5C3F"/>
              </a:solidFill>
              <a:latin typeface="Open Sans"/>
              <a:ea typeface="Open Sans"/>
              <a:cs typeface="Open Sans"/>
            </a:endParaRPr>
          </a:p>
          <a:p>
            <a:pPr marL="139700" lvl="0" indent="0" algn="just">
              <a:lnSpc>
                <a:spcPct val="150000"/>
              </a:lnSpc>
              <a:spcBef>
                <a:spcPts val="100"/>
              </a:spcBef>
            </a:pPr>
            <a:r>
              <a:rPr lang="en-US" dirty="0">
                <a:solidFill>
                  <a:srgbClr val="2D5C3F"/>
                </a:solidFill>
                <a:latin typeface="Open Sans"/>
                <a:ea typeface="Open Sans"/>
                <a:cs typeface="Open Sans"/>
              </a:rPr>
              <a:t>Test case fails at:</a:t>
            </a:r>
          </a:p>
          <a:p>
            <a:pPr marL="425450" lvl="0" indent="-285750" algn="just">
              <a:lnSpc>
                <a:spcPct val="150000"/>
              </a:lnSpc>
              <a:spcBef>
                <a:spcPts val="100"/>
              </a:spcBef>
              <a:buFont typeface="Arial" panose="020B0604020202020204" pitchFamily="34" charset="0"/>
              <a:buChar char="•"/>
            </a:pPr>
            <a:r>
              <a:rPr lang="en-US" dirty="0">
                <a:solidFill>
                  <a:srgbClr val="2D5C3F"/>
                </a:solidFill>
                <a:latin typeface="Open Sans"/>
                <a:ea typeface="Open Sans"/>
                <a:cs typeface="Open Sans"/>
              </a:rPr>
              <a:t>Absence of input fields</a:t>
            </a:r>
          </a:p>
          <a:p>
            <a:pPr marL="425450" lvl="0" indent="-285750" algn="just">
              <a:lnSpc>
                <a:spcPct val="150000"/>
              </a:lnSpc>
              <a:spcBef>
                <a:spcPts val="100"/>
              </a:spcBef>
              <a:buFont typeface="Arial" panose="020B0604020202020204" pitchFamily="34" charset="0"/>
              <a:buChar char="•"/>
            </a:pPr>
            <a:r>
              <a:rPr lang="en-US" dirty="0">
                <a:solidFill>
                  <a:srgbClr val="2D5C3F"/>
                </a:solidFill>
                <a:latin typeface="Open Sans"/>
                <a:ea typeface="Open Sans"/>
                <a:cs typeface="Open Sans"/>
              </a:rPr>
              <a:t>Input data of String data type</a:t>
            </a:r>
          </a:p>
          <a:p>
            <a:pPr marL="425450" lvl="0" indent="-285750" algn="just">
              <a:lnSpc>
                <a:spcPct val="150000"/>
              </a:lnSpc>
              <a:spcBef>
                <a:spcPts val="100"/>
              </a:spcBef>
              <a:buFont typeface="Arial" panose="020B0604020202020204" pitchFamily="34" charset="0"/>
              <a:buChar char="•"/>
            </a:pPr>
            <a:r>
              <a:rPr lang="en-US" dirty="0">
                <a:solidFill>
                  <a:srgbClr val="2D5C3F"/>
                </a:solidFill>
                <a:latin typeface="Open Sans"/>
                <a:ea typeface="Open Sans"/>
                <a:cs typeface="Open Sans"/>
              </a:rPr>
              <a:t>Gender attribute containing a value other than the Boolean equivalent </a:t>
            </a:r>
          </a:p>
        </p:txBody>
      </p:sp>
    </p:spTree>
    <p:extLst>
      <p:ext uri="{BB962C8B-B14F-4D97-AF65-F5344CB8AC3E}">
        <p14:creationId xmlns:p14="http://schemas.microsoft.com/office/powerpoint/2010/main" val="20172177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577500" y="196850"/>
            <a:ext cx="3796792"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TEST CASE RESULTS</a:t>
            </a:r>
            <a:endParaRPr sz="2800" dirty="0">
              <a:solidFill>
                <a:schemeClr val="accent2"/>
              </a:solidFill>
            </a:endParaRPr>
          </a:p>
        </p:txBody>
      </p:sp>
      <p:graphicFrame>
        <p:nvGraphicFramePr>
          <p:cNvPr id="4" name="Table 4">
            <a:extLst>
              <a:ext uri="{FF2B5EF4-FFF2-40B4-BE49-F238E27FC236}">
                <a16:creationId xmlns:a16="http://schemas.microsoft.com/office/drawing/2014/main" id="{A3F63374-2F2A-8742-254A-3142131C2F4C}"/>
              </a:ext>
            </a:extLst>
          </p:cNvPr>
          <p:cNvGraphicFramePr>
            <a:graphicFrameLocks noGrp="1"/>
          </p:cNvGraphicFramePr>
          <p:nvPr>
            <p:extLst>
              <p:ext uri="{D42A27DB-BD31-4B8C-83A1-F6EECF244321}">
                <p14:modId xmlns:p14="http://schemas.microsoft.com/office/powerpoint/2010/main" val="3127248463"/>
              </p:ext>
            </p:extLst>
          </p:nvPr>
        </p:nvGraphicFramePr>
        <p:xfrm>
          <a:off x="1482811" y="1241095"/>
          <a:ext cx="6091292" cy="3531540"/>
        </p:xfrm>
        <a:graphic>
          <a:graphicData uri="http://schemas.openxmlformats.org/drawingml/2006/table">
            <a:tbl>
              <a:tblPr firstRow="1" bandRow="1">
                <a:tableStyleId>{35758FB7-9AC5-4552-8A53-C91805E547FA}</a:tableStyleId>
              </a:tblPr>
              <a:tblGrid>
                <a:gridCol w="3043292">
                  <a:extLst>
                    <a:ext uri="{9D8B030D-6E8A-4147-A177-3AD203B41FA5}">
                      <a16:colId xmlns:a16="http://schemas.microsoft.com/office/drawing/2014/main" val="2823560071"/>
                    </a:ext>
                  </a:extLst>
                </a:gridCol>
                <a:gridCol w="3048000">
                  <a:extLst>
                    <a:ext uri="{9D8B030D-6E8A-4147-A177-3AD203B41FA5}">
                      <a16:colId xmlns:a16="http://schemas.microsoft.com/office/drawing/2014/main" val="1422711714"/>
                    </a:ext>
                  </a:extLst>
                </a:gridCol>
              </a:tblGrid>
              <a:tr h="499044">
                <a:tc>
                  <a:txBody>
                    <a:bodyPr/>
                    <a:lstStyle/>
                    <a:p>
                      <a:pPr algn="ctr"/>
                      <a:r>
                        <a:rPr lang="en-US" sz="1600" b="1" u="none" strike="noStrike" cap="none" dirty="0">
                          <a:solidFill>
                            <a:srgbClr val="2D5C3F"/>
                          </a:solidFill>
                          <a:sym typeface="Arial"/>
                        </a:rPr>
                        <a:t>TYPES OF TEST CASES</a:t>
                      </a:r>
                      <a:endParaRPr lang="en-IN" sz="1600" b="1" i="0" u="none" strike="noStrike" cap="none" dirty="0">
                        <a:solidFill>
                          <a:srgbClr val="2D5C3F"/>
                        </a:solidFill>
                        <a:latin typeface="Open Sans"/>
                        <a:ea typeface="Open Sans"/>
                        <a:cs typeface="Open Sans"/>
                        <a:sym typeface="Arial"/>
                      </a:endParaRPr>
                    </a:p>
                  </a:txBody>
                  <a:tcPr anchor="ctr"/>
                </a:tc>
                <a:tc>
                  <a:txBody>
                    <a:bodyPr/>
                    <a:lstStyle/>
                    <a:p>
                      <a:pPr algn="ctr"/>
                      <a:r>
                        <a:rPr lang="en-US" sz="1600" b="1" u="none" strike="noStrike" cap="none" dirty="0">
                          <a:solidFill>
                            <a:srgbClr val="2D5C3F"/>
                          </a:solidFill>
                          <a:sym typeface="Arial"/>
                        </a:rPr>
                        <a:t>RESULT</a:t>
                      </a:r>
                      <a:endParaRPr lang="en-IN" sz="1600" b="1" i="0" u="none" strike="noStrike" cap="none" dirty="0">
                        <a:solidFill>
                          <a:srgbClr val="2D5C3F"/>
                        </a:solidFill>
                        <a:latin typeface="Open Sans"/>
                        <a:ea typeface="Open Sans"/>
                        <a:cs typeface="Open Sans"/>
                        <a:sym typeface="Arial"/>
                      </a:endParaRPr>
                    </a:p>
                  </a:txBody>
                  <a:tcPr anchor="ctr"/>
                </a:tc>
                <a:extLst>
                  <a:ext uri="{0D108BD9-81ED-4DB2-BD59-A6C34878D82A}">
                    <a16:rowId xmlns:a16="http://schemas.microsoft.com/office/drawing/2014/main" val="713320988"/>
                  </a:ext>
                </a:extLst>
              </a:tr>
              <a:tr h="499044">
                <a:tc>
                  <a:txBody>
                    <a:bodyPr/>
                    <a:lstStyle/>
                    <a:p>
                      <a:pPr algn="ctr"/>
                      <a:r>
                        <a:rPr lang="en-US" sz="1400" b="0" u="none" strike="noStrike" cap="none" dirty="0">
                          <a:solidFill>
                            <a:srgbClr val="2D5C3F"/>
                          </a:solidFill>
                          <a:sym typeface="Lato"/>
                        </a:rPr>
                        <a:t>Proper input data values</a:t>
                      </a:r>
                      <a:endParaRPr lang="en-IN" sz="1400" b="0" i="0" u="none" strike="noStrike" cap="none" dirty="0">
                        <a:solidFill>
                          <a:srgbClr val="2D5C3F"/>
                        </a:solidFill>
                        <a:latin typeface="Open Sans"/>
                        <a:ea typeface="Open Sans"/>
                        <a:cs typeface="Open Sans"/>
                        <a:sym typeface="Lato"/>
                      </a:endParaRPr>
                    </a:p>
                  </a:txBody>
                  <a:tcPr anchor="ctr"/>
                </a:tc>
                <a:tc>
                  <a:txBody>
                    <a:bodyPr/>
                    <a:lstStyle/>
                    <a:p>
                      <a:pPr algn="ctr"/>
                      <a:r>
                        <a:rPr lang="en-US" sz="1400" b="0" u="none" strike="noStrike" cap="none" dirty="0">
                          <a:solidFill>
                            <a:srgbClr val="2D5C3F"/>
                          </a:solidFill>
                          <a:sym typeface="Lato"/>
                        </a:rPr>
                        <a:t>PASS</a:t>
                      </a:r>
                      <a:endParaRPr lang="en-IN" sz="1400" b="0" i="0" u="none" strike="noStrike" cap="none" dirty="0">
                        <a:solidFill>
                          <a:srgbClr val="2D5C3F"/>
                        </a:solidFill>
                        <a:latin typeface="Open Sans"/>
                        <a:ea typeface="Open Sans"/>
                        <a:cs typeface="Open Sans"/>
                        <a:sym typeface="Lato"/>
                      </a:endParaRPr>
                    </a:p>
                  </a:txBody>
                  <a:tcPr anchor="ctr"/>
                </a:tc>
                <a:extLst>
                  <a:ext uri="{0D108BD9-81ED-4DB2-BD59-A6C34878D82A}">
                    <a16:rowId xmlns:a16="http://schemas.microsoft.com/office/drawing/2014/main" val="2591131856"/>
                  </a:ext>
                </a:extLst>
              </a:tr>
              <a:tr h="499044">
                <a:tc>
                  <a:txBody>
                    <a:bodyPr/>
                    <a:lstStyle/>
                    <a:p>
                      <a:pPr algn="ctr"/>
                      <a:r>
                        <a:rPr lang="en-US" sz="1400" b="0" u="none" strike="noStrike" cap="none" dirty="0">
                          <a:solidFill>
                            <a:srgbClr val="2D5C3F"/>
                          </a:solidFill>
                          <a:sym typeface="Lato"/>
                        </a:rPr>
                        <a:t>Absence of input data (all fields of input data contain no values)</a:t>
                      </a:r>
                      <a:endParaRPr lang="en-IN" sz="1400" b="0" i="0" u="none" strike="noStrike" cap="none" dirty="0">
                        <a:solidFill>
                          <a:srgbClr val="2D5C3F"/>
                        </a:solidFill>
                        <a:latin typeface="Open Sans"/>
                        <a:ea typeface="Open Sans"/>
                        <a:cs typeface="Open Sans"/>
                        <a:sym typeface="Lato"/>
                      </a:endParaRPr>
                    </a:p>
                  </a:txBody>
                  <a:tcPr anchor="ctr"/>
                </a:tc>
                <a:tc>
                  <a:txBody>
                    <a:bodyPr/>
                    <a:lstStyle/>
                    <a:p>
                      <a:pPr algn="ctr"/>
                      <a:r>
                        <a:rPr lang="en-US" sz="1400" b="0" u="none" strike="noStrike" cap="none" dirty="0">
                          <a:solidFill>
                            <a:srgbClr val="2D5C3F"/>
                          </a:solidFill>
                          <a:sym typeface="Lato"/>
                        </a:rPr>
                        <a:t>FAIL</a:t>
                      </a:r>
                      <a:endParaRPr lang="en-IN" sz="1400" b="0" i="0" u="none" strike="noStrike" cap="none" dirty="0">
                        <a:solidFill>
                          <a:srgbClr val="2D5C3F"/>
                        </a:solidFill>
                        <a:latin typeface="Open Sans"/>
                        <a:ea typeface="Open Sans"/>
                        <a:cs typeface="Open Sans"/>
                        <a:sym typeface="Lato"/>
                      </a:endParaRPr>
                    </a:p>
                  </a:txBody>
                  <a:tcPr anchor="ctr"/>
                </a:tc>
                <a:extLst>
                  <a:ext uri="{0D108BD9-81ED-4DB2-BD59-A6C34878D82A}">
                    <a16:rowId xmlns:a16="http://schemas.microsoft.com/office/drawing/2014/main" val="3055185758"/>
                  </a:ext>
                </a:extLst>
              </a:tr>
              <a:tr h="499044">
                <a:tc>
                  <a:txBody>
                    <a:bodyPr/>
                    <a:lstStyle/>
                    <a:p>
                      <a:pPr algn="ctr"/>
                      <a:r>
                        <a:rPr lang="en-US" sz="1400" b="0" u="none" strike="noStrike" cap="none" dirty="0">
                          <a:solidFill>
                            <a:srgbClr val="2D5C3F"/>
                          </a:solidFill>
                          <a:sym typeface="Lato"/>
                        </a:rPr>
                        <a:t>Facilitating partial input data</a:t>
                      </a:r>
                      <a:endParaRPr lang="en-IN" sz="1400" b="0" i="0" u="none" strike="noStrike" cap="none" dirty="0">
                        <a:solidFill>
                          <a:srgbClr val="2D5C3F"/>
                        </a:solidFill>
                        <a:latin typeface="Open Sans"/>
                        <a:ea typeface="Open Sans"/>
                        <a:cs typeface="Open Sans"/>
                        <a:sym typeface="Lato"/>
                      </a:endParaRPr>
                    </a:p>
                  </a:txBody>
                  <a:tcPr anchor="ctr"/>
                </a:tc>
                <a:tc>
                  <a:txBody>
                    <a:bodyPr/>
                    <a:lstStyle/>
                    <a:p>
                      <a:pPr algn="ctr"/>
                      <a:r>
                        <a:rPr lang="en-US" sz="1400" b="0" u="none" strike="noStrike" cap="none" dirty="0">
                          <a:solidFill>
                            <a:srgbClr val="2D5C3F"/>
                          </a:solidFill>
                          <a:sym typeface="Lato"/>
                        </a:rPr>
                        <a:t>PASS</a:t>
                      </a:r>
                      <a:endParaRPr lang="en-IN" sz="1400" b="0" i="0" u="none" strike="noStrike" cap="none" dirty="0">
                        <a:solidFill>
                          <a:srgbClr val="2D5C3F"/>
                        </a:solidFill>
                        <a:latin typeface="Open Sans"/>
                        <a:ea typeface="Open Sans"/>
                        <a:cs typeface="Open Sans"/>
                        <a:sym typeface="Lato"/>
                      </a:endParaRPr>
                    </a:p>
                  </a:txBody>
                  <a:tcPr anchor="ctr"/>
                </a:tc>
                <a:extLst>
                  <a:ext uri="{0D108BD9-81ED-4DB2-BD59-A6C34878D82A}">
                    <a16:rowId xmlns:a16="http://schemas.microsoft.com/office/drawing/2014/main" val="2012613802"/>
                  </a:ext>
                </a:extLst>
              </a:tr>
              <a:tr h="499044">
                <a:tc>
                  <a:txBody>
                    <a:bodyPr/>
                    <a:lstStyle/>
                    <a:p>
                      <a:pPr algn="ctr"/>
                      <a:r>
                        <a:rPr lang="en-US" sz="1400" b="0" u="none" strike="noStrike" cap="none" dirty="0">
                          <a:solidFill>
                            <a:srgbClr val="2D5C3F"/>
                          </a:solidFill>
                          <a:sym typeface="Lato"/>
                        </a:rPr>
                        <a:t>Input data of type String</a:t>
                      </a:r>
                      <a:endParaRPr lang="en-IN" sz="1400" b="0" i="0" u="none" strike="noStrike" cap="none" dirty="0">
                        <a:solidFill>
                          <a:srgbClr val="2D5C3F"/>
                        </a:solidFill>
                        <a:latin typeface="Open Sans"/>
                        <a:ea typeface="Open Sans"/>
                        <a:cs typeface="Open Sans"/>
                        <a:sym typeface="Lato"/>
                      </a:endParaRPr>
                    </a:p>
                  </a:txBody>
                  <a:tcPr anchor="ctr"/>
                </a:tc>
                <a:tc>
                  <a:txBody>
                    <a:bodyPr/>
                    <a:lstStyle/>
                    <a:p>
                      <a:pPr algn="ctr"/>
                      <a:r>
                        <a:rPr lang="en-US" sz="1400" b="0" u="none" strike="noStrike" cap="none" dirty="0">
                          <a:solidFill>
                            <a:srgbClr val="2D5C3F"/>
                          </a:solidFill>
                          <a:sym typeface="Lato"/>
                        </a:rPr>
                        <a:t>INVALID</a:t>
                      </a:r>
                      <a:endParaRPr lang="en-IN" sz="1400" b="0" i="0" u="none" strike="noStrike" cap="none" dirty="0">
                        <a:solidFill>
                          <a:srgbClr val="2D5C3F"/>
                        </a:solidFill>
                        <a:latin typeface="Open Sans"/>
                        <a:ea typeface="Open Sans"/>
                        <a:cs typeface="Open Sans"/>
                        <a:sym typeface="Lato"/>
                      </a:endParaRPr>
                    </a:p>
                  </a:txBody>
                  <a:tcPr anchor="ctr"/>
                </a:tc>
                <a:extLst>
                  <a:ext uri="{0D108BD9-81ED-4DB2-BD59-A6C34878D82A}">
                    <a16:rowId xmlns:a16="http://schemas.microsoft.com/office/drawing/2014/main" val="4112336848"/>
                  </a:ext>
                </a:extLst>
              </a:tr>
              <a:tr h="499044">
                <a:tc>
                  <a:txBody>
                    <a:bodyPr/>
                    <a:lstStyle/>
                    <a:p>
                      <a:pPr algn="ctr"/>
                      <a:r>
                        <a:rPr lang="en-US" sz="1400" b="0" u="none" strike="noStrike" cap="none" dirty="0">
                          <a:solidFill>
                            <a:srgbClr val="2D5C3F"/>
                          </a:solidFill>
                          <a:sym typeface="Lato"/>
                        </a:rPr>
                        <a:t>Float input data type values</a:t>
                      </a:r>
                      <a:endParaRPr lang="en-IN" sz="1400" b="0" i="0" u="none" strike="noStrike" cap="none" dirty="0">
                        <a:solidFill>
                          <a:srgbClr val="2D5C3F"/>
                        </a:solidFill>
                        <a:latin typeface="Open Sans"/>
                        <a:ea typeface="Open Sans"/>
                        <a:cs typeface="Open Sans"/>
                        <a:sym typeface="Lato"/>
                      </a:endParaRPr>
                    </a:p>
                  </a:txBody>
                  <a:tcPr anchor="ctr"/>
                </a:tc>
                <a:tc>
                  <a:txBody>
                    <a:bodyPr/>
                    <a:lstStyle/>
                    <a:p>
                      <a:pPr algn="ctr"/>
                      <a:r>
                        <a:rPr lang="en-US" sz="1400" b="0" u="none" strike="noStrike" cap="none" dirty="0">
                          <a:solidFill>
                            <a:srgbClr val="2D5C3F"/>
                          </a:solidFill>
                          <a:sym typeface="Lato"/>
                        </a:rPr>
                        <a:t>PASS</a:t>
                      </a:r>
                      <a:endParaRPr lang="en-IN" sz="1400" b="0" i="0" u="none" strike="noStrike" cap="none" dirty="0">
                        <a:solidFill>
                          <a:srgbClr val="2D5C3F"/>
                        </a:solidFill>
                        <a:latin typeface="Open Sans"/>
                        <a:ea typeface="Open Sans"/>
                        <a:cs typeface="Open Sans"/>
                        <a:sym typeface="Lato"/>
                      </a:endParaRPr>
                    </a:p>
                  </a:txBody>
                  <a:tcPr anchor="ctr"/>
                </a:tc>
                <a:extLst>
                  <a:ext uri="{0D108BD9-81ED-4DB2-BD59-A6C34878D82A}">
                    <a16:rowId xmlns:a16="http://schemas.microsoft.com/office/drawing/2014/main" val="3587813689"/>
                  </a:ext>
                </a:extLst>
              </a:tr>
              <a:tr h="499044">
                <a:tc>
                  <a:txBody>
                    <a:bodyPr/>
                    <a:lstStyle/>
                    <a:p>
                      <a:pPr algn="ctr"/>
                      <a:r>
                        <a:rPr lang="en-US" sz="1400" b="0" u="none" strike="noStrike" cap="none" dirty="0">
                          <a:solidFill>
                            <a:srgbClr val="2D5C3F"/>
                          </a:solidFill>
                          <a:sym typeface="Lato"/>
                        </a:rPr>
                        <a:t>Gender attribute contains data other than 0 or 1</a:t>
                      </a:r>
                      <a:endParaRPr lang="en-IN" sz="1400" b="0" i="0" u="none" strike="noStrike" cap="none" dirty="0">
                        <a:solidFill>
                          <a:srgbClr val="2D5C3F"/>
                        </a:solidFill>
                        <a:latin typeface="Open Sans"/>
                        <a:ea typeface="Open Sans"/>
                        <a:cs typeface="Open Sans"/>
                        <a:sym typeface="Lato"/>
                      </a:endParaRPr>
                    </a:p>
                  </a:txBody>
                  <a:tcPr anchor="ctr"/>
                </a:tc>
                <a:tc>
                  <a:txBody>
                    <a:bodyPr/>
                    <a:lstStyle/>
                    <a:p>
                      <a:pPr algn="ctr"/>
                      <a:r>
                        <a:rPr lang="en-US" sz="1400" b="0" u="none" strike="noStrike" cap="none" dirty="0">
                          <a:solidFill>
                            <a:srgbClr val="2D5C3F"/>
                          </a:solidFill>
                          <a:sym typeface="Lato"/>
                        </a:rPr>
                        <a:t>INVALID</a:t>
                      </a:r>
                      <a:endParaRPr lang="en-IN" sz="1400" b="0" i="0" u="none" strike="noStrike" cap="none" dirty="0">
                        <a:solidFill>
                          <a:srgbClr val="2D5C3F"/>
                        </a:solidFill>
                        <a:latin typeface="Open Sans"/>
                        <a:ea typeface="Open Sans"/>
                        <a:cs typeface="Open Sans"/>
                        <a:sym typeface="Lato"/>
                      </a:endParaRPr>
                    </a:p>
                  </a:txBody>
                  <a:tcPr anchor="ctr"/>
                </a:tc>
                <a:extLst>
                  <a:ext uri="{0D108BD9-81ED-4DB2-BD59-A6C34878D82A}">
                    <a16:rowId xmlns:a16="http://schemas.microsoft.com/office/drawing/2014/main" val="1392346804"/>
                  </a:ext>
                </a:extLst>
              </a:tr>
            </a:tbl>
          </a:graphicData>
        </a:graphic>
      </p:graphicFrame>
    </p:spTree>
    <p:extLst>
      <p:ext uri="{BB962C8B-B14F-4D97-AF65-F5344CB8AC3E}">
        <p14:creationId xmlns:p14="http://schemas.microsoft.com/office/powerpoint/2010/main" val="30660838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76"/>
          <p:cNvGrpSpPr/>
          <p:nvPr/>
        </p:nvGrpSpPr>
        <p:grpSpPr>
          <a:xfrm>
            <a:off x="-58783" y="804138"/>
            <a:ext cx="3490079" cy="4391794"/>
            <a:chOff x="-58783" y="804138"/>
            <a:chExt cx="3490079" cy="4391794"/>
          </a:xfrm>
        </p:grpSpPr>
        <p:sp>
          <p:nvSpPr>
            <p:cNvPr id="1395" name="Google Shape;1395;p76"/>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76"/>
            <p:cNvGrpSpPr/>
            <p:nvPr/>
          </p:nvGrpSpPr>
          <p:grpSpPr>
            <a:xfrm>
              <a:off x="-58783" y="2046648"/>
              <a:ext cx="3490079" cy="3149284"/>
              <a:chOff x="-5" y="2079100"/>
              <a:chExt cx="3396010" cy="3064400"/>
            </a:xfrm>
          </p:grpSpPr>
          <p:sp>
            <p:nvSpPr>
              <p:cNvPr id="1397" name="Google Shape;1397;p76"/>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6"/>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76"/>
          <p:cNvSpPr/>
          <p:nvPr/>
        </p:nvSpPr>
        <p:spPr>
          <a:xfrm>
            <a:off x="3489943" y="889151"/>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txBox="1">
            <a:spLocks noGrp="1"/>
          </p:cNvSpPr>
          <p:nvPr>
            <p:ph type="title"/>
          </p:nvPr>
        </p:nvSpPr>
        <p:spPr>
          <a:xfrm>
            <a:off x="3737039" y="2227523"/>
            <a:ext cx="5228714" cy="88734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CONCLUSION</a:t>
            </a:r>
            <a:endParaRPr dirty="0"/>
          </a:p>
        </p:txBody>
      </p:sp>
      <p:sp>
        <p:nvSpPr>
          <p:cNvPr id="1426" name="Google Shape;1426;p76"/>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13.</a:t>
            </a:r>
            <a:endParaRPr dirty="0"/>
          </a:p>
        </p:txBody>
      </p:sp>
    </p:spTree>
    <p:extLst>
      <p:ext uri="{BB962C8B-B14F-4D97-AF65-F5344CB8AC3E}">
        <p14:creationId xmlns:p14="http://schemas.microsoft.com/office/powerpoint/2010/main" val="175699909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577500" y="196850"/>
            <a:ext cx="2827200"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a:t>
            </a:r>
            <a:endParaRPr sz="2800" dirty="0">
              <a:solidFill>
                <a:schemeClr val="accent2"/>
              </a:solidFill>
            </a:endParaRPr>
          </a:p>
        </p:txBody>
      </p:sp>
      <p:sp>
        <p:nvSpPr>
          <p:cNvPr id="1301" name="Google Shape;1301;p67"/>
          <p:cNvSpPr txBox="1">
            <a:spLocks noGrp="1"/>
          </p:cNvSpPr>
          <p:nvPr>
            <p:ph type="subTitle" idx="1"/>
          </p:nvPr>
        </p:nvSpPr>
        <p:spPr>
          <a:xfrm>
            <a:off x="502081" y="1101517"/>
            <a:ext cx="8435100" cy="3795288"/>
          </a:xfrm>
          <a:prstGeom prst="rect">
            <a:avLst/>
          </a:prstGeom>
        </p:spPr>
        <p:txBody>
          <a:bodyPr spcFirstLastPara="1" wrap="square" lIns="91425" tIns="91425" rIns="91425" bIns="91425" anchor="ctr" anchorCtr="0">
            <a:noAutofit/>
          </a:bodyPr>
          <a:lstStyle/>
          <a:p>
            <a:pPr marL="425450" lvl="0" indent="-285750" algn="just">
              <a:spcBef>
                <a:spcPts val="100"/>
              </a:spcBef>
              <a:buFont typeface="Arial" panose="020B0604020202020204" pitchFamily="34" charset="0"/>
              <a:buChar char="•"/>
            </a:pPr>
            <a:r>
              <a:rPr lang="en-US" dirty="0">
                <a:solidFill>
                  <a:srgbClr val="2D5C3F"/>
                </a:solidFill>
                <a:latin typeface="Open Sans"/>
                <a:ea typeface="Open Sans"/>
                <a:cs typeface="Open Sans"/>
              </a:rPr>
              <a:t>Dementia cannot be cured as a syndrome that affects memory, but its symptoms can be mitigated. </a:t>
            </a:r>
          </a:p>
          <a:p>
            <a:pPr marL="425450" lvl="0" indent="-285750" algn="just">
              <a:spcBef>
                <a:spcPts val="100"/>
              </a:spcBef>
              <a:buFont typeface="Arial" panose="020B0604020202020204" pitchFamily="34" charset="0"/>
              <a:buChar char="•"/>
            </a:pPr>
            <a:r>
              <a:rPr lang="en-US" dirty="0">
                <a:solidFill>
                  <a:srgbClr val="2D5C3F"/>
                </a:solidFill>
                <a:latin typeface="Open Sans"/>
                <a:ea typeface="Open Sans"/>
                <a:cs typeface="Open Sans"/>
              </a:rPr>
              <a:t>In order to act upon this syndrome, dementia needs to be identified effectively, this is done at 84.82% accuracy using an Extra Tree Classifier specified in the proposed system. This was the accuracy obtained after facing many challenges like complex neural network image analysis and unavailability of data. </a:t>
            </a:r>
          </a:p>
          <a:p>
            <a:pPr marL="425450" lvl="0" indent="-285750" algn="just">
              <a:spcBef>
                <a:spcPts val="100"/>
              </a:spcBef>
              <a:buFont typeface="Arial" panose="020B0604020202020204" pitchFamily="34" charset="0"/>
              <a:buChar char="•"/>
            </a:pPr>
            <a:r>
              <a:rPr lang="en-US" dirty="0">
                <a:solidFill>
                  <a:srgbClr val="2D5C3F"/>
                </a:solidFill>
                <a:latin typeface="Open Sans"/>
                <a:ea typeface="Open Sans"/>
                <a:cs typeface="Open Sans"/>
              </a:rPr>
              <a:t>Multiple classification methods helped us obtain the best accuracy, result and gave a clear idea on which classification method is beneficial with such inadequate data and model. </a:t>
            </a:r>
          </a:p>
          <a:p>
            <a:pPr marL="425450" lvl="0" indent="-285750" algn="just">
              <a:spcBef>
                <a:spcPts val="100"/>
              </a:spcBef>
              <a:buFont typeface="Arial" panose="020B0604020202020204" pitchFamily="34" charset="0"/>
              <a:buChar char="•"/>
            </a:pPr>
            <a:r>
              <a:rPr lang="en-US" dirty="0">
                <a:solidFill>
                  <a:srgbClr val="2D5C3F"/>
                </a:solidFill>
                <a:latin typeface="Open Sans"/>
                <a:ea typeface="Open Sans"/>
                <a:cs typeface="Open Sans"/>
              </a:rPr>
              <a:t>MRI images obtained from medical tests needed to be analyzed and further explored excessively using image processing. The mini-mental state examination data can be further used to accurately classify dementia. </a:t>
            </a:r>
          </a:p>
          <a:p>
            <a:pPr marL="425450" lvl="0" indent="-285750" algn="just">
              <a:spcBef>
                <a:spcPts val="100"/>
              </a:spcBef>
              <a:buFont typeface="Arial" panose="020B0604020202020204" pitchFamily="34" charset="0"/>
              <a:buChar char="•"/>
            </a:pPr>
            <a:r>
              <a:rPr lang="en-US" dirty="0">
                <a:solidFill>
                  <a:srgbClr val="2D5C3F"/>
                </a:solidFill>
                <a:latin typeface="Open Sans"/>
                <a:ea typeface="Open Sans"/>
                <a:cs typeface="Open Sans"/>
              </a:rPr>
              <a:t>Furthermore, the available and acquired data can be used to treat patients in a more effective way focusing on deprived areas. </a:t>
            </a:r>
          </a:p>
          <a:p>
            <a:pPr marL="425450" lvl="0" indent="-285750" algn="just">
              <a:spcBef>
                <a:spcPts val="100"/>
              </a:spcBef>
              <a:buFont typeface="Arial" panose="020B0604020202020204" pitchFamily="34" charset="0"/>
              <a:buChar char="•"/>
            </a:pPr>
            <a:r>
              <a:rPr lang="en-US" dirty="0">
                <a:solidFill>
                  <a:srgbClr val="2D5C3F"/>
                </a:solidFill>
                <a:latin typeface="Open Sans"/>
                <a:ea typeface="Open Sans"/>
                <a:cs typeface="Open Sans"/>
              </a:rPr>
              <a:t>In addition to this, patterns between the data can be identified and understood in order to prevent the hereditary passage of the syndrome, to a certain extent.</a:t>
            </a:r>
            <a:endParaRPr lang="en" dirty="0">
              <a:solidFill>
                <a:srgbClr val="2D5C3F"/>
              </a:solidFill>
              <a:latin typeface="Open Sans"/>
              <a:ea typeface="Open Sans"/>
              <a:cs typeface="Open Sans"/>
            </a:endParaRPr>
          </a:p>
        </p:txBody>
      </p:sp>
    </p:spTree>
    <p:extLst>
      <p:ext uri="{BB962C8B-B14F-4D97-AF65-F5344CB8AC3E}">
        <p14:creationId xmlns:p14="http://schemas.microsoft.com/office/powerpoint/2010/main" val="9074846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grpSp>
        <p:nvGrpSpPr>
          <p:cNvPr id="1394" name="Google Shape;1394;p76"/>
          <p:cNvGrpSpPr/>
          <p:nvPr/>
        </p:nvGrpSpPr>
        <p:grpSpPr>
          <a:xfrm>
            <a:off x="-58783" y="804138"/>
            <a:ext cx="3490079" cy="4391794"/>
            <a:chOff x="-58783" y="804138"/>
            <a:chExt cx="3490079" cy="4391794"/>
          </a:xfrm>
        </p:grpSpPr>
        <p:sp>
          <p:nvSpPr>
            <p:cNvPr id="1395" name="Google Shape;1395;p76"/>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76"/>
            <p:cNvGrpSpPr/>
            <p:nvPr/>
          </p:nvGrpSpPr>
          <p:grpSpPr>
            <a:xfrm>
              <a:off x="-58783" y="2046648"/>
              <a:ext cx="3490079" cy="3149284"/>
              <a:chOff x="-5" y="2079100"/>
              <a:chExt cx="3396010" cy="3064400"/>
            </a:xfrm>
          </p:grpSpPr>
          <p:sp>
            <p:nvSpPr>
              <p:cNvPr id="1397" name="Google Shape;1397;p76"/>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6"/>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6"/>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6"/>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6"/>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6"/>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6"/>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6"/>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6"/>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6"/>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6"/>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6"/>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6"/>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6"/>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6"/>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6"/>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76"/>
          <p:cNvSpPr/>
          <p:nvPr/>
        </p:nvSpPr>
        <p:spPr>
          <a:xfrm>
            <a:off x="3489943" y="889151"/>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6"/>
          <p:cNvSpPr txBox="1">
            <a:spLocks noGrp="1"/>
          </p:cNvSpPr>
          <p:nvPr>
            <p:ph type="title"/>
          </p:nvPr>
        </p:nvSpPr>
        <p:spPr>
          <a:xfrm>
            <a:off x="3737039" y="2227523"/>
            <a:ext cx="5228714" cy="88734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FUTURE SCOPE</a:t>
            </a:r>
            <a:endParaRPr dirty="0"/>
          </a:p>
        </p:txBody>
      </p:sp>
      <p:sp>
        <p:nvSpPr>
          <p:cNvPr id="1426" name="Google Shape;1426;p76"/>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14.</a:t>
            </a:r>
            <a:endParaRPr dirty="0"/>
          </a:p>
        </p:txBody>
      </p:sp>
    </p:spTree>
    <p:extLst>
      <p:ext uri="{BB962C8B-B14F-4D97-AF65-F5344CB8AC3E}">
        <p14:creationId xmlns:p14="http://schemas.microsoft.com/office/powerpoint/2010/main" val="2144314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grpSp>
        <p:nvGrpSpPr>
          <p:cNvPr id="1245" name="Google Shape;1245;p65"/>
          <p:cNvGrpSpPr/>
          <p:nvPr/>
        </p:nvGrpSpPr>
        <p:grpSpPr>
          <a:xfrm>
            <a:off x="-58783" y="804138"/>
            <a:ext cx="3490079" cy="4391794"/>
            <a:chOff x="-58783" y="804138"/>
            <a:chExt cx="3490079" cy="4391794"/>
          </a:xfrm>
        </p:grpSpPr>
        <p:sp>
          <p:nvSpPr>
            <p:cNvPr id="1246" name="Google Shape;1246;p65"/>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 name="Google Shape;1247;p65"/>
            <p:cNvGrpSpPr/>
            <p:nvPr/>
          </p:nvGrpSpPr>
          <p:grpSpPr>
            <a:xfrm>
              <a:off x="-58783" y="2046648"/>
              <a:ext cx="3490079" cy="3149284"/>
              <a:chOff x="-5" y="2079100"/>
              <a:chExt cx="3396010" cy="3064400"/>
            </a:xfrm>
          </p:grpSpPr>
          <p:sp>
            <p:nvSpPr>
              <p:cNvPr id="1248" name="Google Shape;1248;p65"/>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5"/>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5"/>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5"/>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5"/>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5"/>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5"/>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5"/>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5"/>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5"/>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5"/>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5"/>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5"/>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5"/>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5"/>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5"/>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5"/>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5"/>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5"/>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5"/>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5"/>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5"/>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5"/>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5"/>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5"/>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5"/>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 name="Google Shape;1274;p65"/>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 name="Google Shape;1275;p65"/>
          <p:cNvSpPr/>
          <p:nvPr/>
        </p:nvSpPr>
        <p:spPr>
          <a:xfrm>
            <a:off x="3489943" y="889151"/>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5"/>
          <p:cNvSpPr txBox="1">
            <a:spLocks noGrp="1"/>
          </p:cNvSpPr>
          <p:nvPr>
            <p:ph type="title"/>
          </p:nvPr>
        </p:nvSpPr>
        <p:spPr>
          <a:xfrm>
            <a:off x="3920952" y="2223325"/>
            <a:ext cx="4551600"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1277" name="Google Shape;1277;p65"/>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577500" y="196850"/>
            <a:ext cx="2827200"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FUTURE SCOPE</a:t>
            </a:r>
            <a:endParaRPr sz="2800" dirty="0">
              <a:solidFill>
                <a:schemeClr val="accent2"/>
              </a:solidFill>
            </a:endParaRPr>
          </a:p>
        </p:txBody>
      </p:sp>
      <p:sp>
        <p:nvSpPr>
          <p:cNvPr id="1301" name="Google Shape;1301;p67"/>
          <p:cNvSpPr txBox="1">
            <a:spLocks noGrp="1"/>
          </p:cNvSpPr>
          <p:nvPr>
            <p:ph type="subTitle" idx="1"/>
          </p:nvPr>
        </p:nvSpPr>
        <p:spPr>
          <a:xfrm>
            <a:off x="502081" y="1482165"/>
            <a:ext cx="8435100" cy="2480235"/>
          </a:xfrm>
          <a:prstGeom prst="rect">
            <a:avLst/>
          </a:prstGeom>
        </p:spPr>
        <p:txBody>
          <a:bodyPr spcFirstLastPara="1" wrap="square" lIns="91425" tIns="91425" rIns="91425" bIns="91425" anchor="ctr" anchorCtr="0">
            <a:noAutofit/>
          </a:bodyPr>
          <a:lstStyle/>
          <a:p>
            <a:pPr marL="425450" lvl="0" indent="-285750" algn="just">
              <a:lnSpc>
                <a:spcPct val="150000"/>
              </a:lnSpc>
              <a:spcBef>
                <a:spcPts val="100"/>
              </a:spcBef>
              <a:buFont typeface="Arial" panose="020B0604020202020204" pitchFamily="34" charset="0"/>
              <a:buChar char="•"/>
            </a:pPr>
            <a:r>
              <a:rPr lang="en-US" dirty="0">
                <a:solidFill>
                  <a:srgbClr val="2D5C3F"/>
                </a:solidFill>
                <a:latin typeface="Open Sans"/>
                <a:ea typeface="Open Sans"/>
                <a:cs typeface="Open Sans"/>
              </a:rPr>
              <a:t>In the final module of implementation of the project, i.e., Data Analysis, a greater number of applications can be included. </a:t>
            </a:r>
          </a:p>
          <a:p>
            <a:pPr marL="425450" lvl="0" indent="-285750" algn="just">
              <a:lnSpc>
                <a:spcPct val="150000"/>
              </a:lnSpc>
              <a:spcBef>
                <a:spcPts val="100"/>
              </a:spcBef>
              <a:buFont typeface="Arial" panose="020B0604020202020204" pitchFamily="34" charset="0"/>
              <a:buChar char="•"/>
            </a:pPr>
            <a:r>
              <a:rPr lang="en-US" dirty="0">
                <a:solidFill>
                  <a:srgbClr val="2D5C3F"/>
                </a:solidFill>
                <a:latin typeface="Open Sans"/>
                <a:ea typeface="Open Sans"/>
                <a:cs typeface="Open Sans"/>
              </a:rPr>
              <a:t>Moreover, processed workflow and data can help in producing more sophisticated reports with the help of relevant doctors.</a:t>
            </a:r>
          </a:p>
          <a:p>
            <a:pPr marL="425450" lvl="0" indent="-285750" algn="just">
              <a:lnSpc>
                <a:spcPct val="150000"/>
              </a:lnSpc>
              <a:spcBef>
                <a:spcPts val="100"/>
              </a:spcBef>
              <a:buFont typeface="Arial" panose="020B0604020202020204" pitchFamily="34" charset="0"/>
              <a:buChar char="•"/>
            </a:pPr>
            <a:r>
              <a:rPr lang="en-US" dirty="0">
                <a:solidFill>
                  <a:srgbClr val="2D5C3F"/>
                </a:solidFill>
                <a:latin typeface="Open Sans"/>
                <a:ea typeface="Open Sans"/>
                <a:cs typeface="Open Sans"/>
              </a:rPr>
              <a:t>Presently, data in each record may not necessarily obtained from a single person. The future scope of this project can include being able to capture the whole data pertaining to an individual patient in order to provide better prediction.</a:t>
            </a:r>
          </a:p>
        </p:txBody>
      </p:sp>
    </p:spTree>
    <p:extLst>
      <p:ext uri="{BB962C8B-B14F-4D97-AF65-F5344CB8AC3E}">
        <p14:creationId xmlns:p14="http://schemas.microsoft.com/office/powerpoint/2010/main" val="146081036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BCFD75-A527-4237-B92F-78F19C668E41}"/>
              </a:ext>
            </a:extLst>
          </p:cNvPr>
          <p:cNvSpPr>
            <a:spLocks noGrp="1"/>
          </p:cNvSpPr>
          <p:nvPr>
            <p:ph type="title"/>
          </p:nvPr>
        </p:nvSpPr>
        <p:spPr/>
        <p:txBody>
          <a:bodyPr/>
          <a:lstStyle/>
          <a:p>
            <a:r>
              <a:rPr lang="en-IN" dirty="0"/>
              <a:t>THANK YOU!</a:t>
            </a:r>
          </a:p>
        </p:txBody>
      </p:sp>
    </p:spTree>
    <p:extLst>
      <p:ext uri="{BB962C8B-B14F-4D97-AF65-F5344CB8AC3E}">
        <p14:creationId xmlns:p14="http://schemas.microsoft.com/office/powerpoint/2010/main" val="655116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1"/>
        <p:cNvGrpSpPr/>
        <p:nvPr/>
      </p:nvGrpSpPr>
      <p:grpSpPr>
        <a:xfrm>
          <a:off x="0" y="0"/>
          <a:ext cx="0" cy="0"/>
          <a:chOff x="0" y="0"/>
          <a:chExt cx="0" cy="0"/>
        </a:xfrm>
      </p:grpSpPr>
      <p:sp>
        <p:nvSpPr>
          <p:cNvPr id="1282" name="Google Shape;1282;p66"/>
          <p:cNvSpPr txBox="1">
            <a:spLocks noGrp="1"/>
          </p:cNvSpPr>
          <p:nvPr>
            <p:ph type="title"/>
          </p:nvPr>
        </p:nvSpPr>
        <p:spPr>
          <a:xfrm>
            <a:off x="577500" y="196850"/>
            <a:ext cx="2827200"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endParaRPr sz="2800" dirty="0">
              <a:solidFill>
                <a:schemeClr val="accent2"/>
              </a:solidFill>
            </a:endParaRPr>
          </a:p>
        </p:txBody>
      </p:sp>
      <p:sp>
        <p:nvSpPr>
          <p:cNvPr id="1283" name="Google Shape;1283;p66"/>
          <p:cNvSpPr txBox="1">
            <a:spLocks noGrp="1"/>
          </p:cNvSpPr>
          <p:nvPr>
            <p:ph type="subTitle" idx="1"/>
          </p:nvPr>
        </p:nvSpPr>
        <p:spPr>
          <a:xfrm>
            <a:off x="577500" y="1085005"/>
            <a:ext cx="8435100" cy="3691500"/>
          </a:xfrm>
          <a:prstGeom prst="rect">
            <a:avLst/>
          </a:prstGeom>
        </p:spPr>
        <p:txBody>
          <a:bodyPr spcFirstLastPara="1" wrap="square" lIns="91425" tIns="91425" rIns="91425" bIns="91425" anchor="ctr" anchorCtr="0">
            <a:noAutofit/>
          </a:bodyPr>
          <a:lstStyle/>
          <a:p>
            <a:pPr marL="0" indent="0" algn="just">
              <a:spcBef>
                <a:spcPts val="100"/>
              </a:spcBef>
              <a:spcAft>
                <a:spcPts val="0"/>
              </a:spcAft>
              <a:buSzPts val="1400"/>
            </a:pPr>
            <a:r>
              <a:rPr lang="en" dirty="0">
                <a:solidFill>
                  <a:srgbClr val="2D5C3F"/>
                </a:solidFill>
                <a:latin typeface="Open Sans"/>
                <a:ea typeface="Open Sans"/>
                <a:cs typeface="Open Sans"/>
              </a:rPr>
              <a:t>Early diagnosis of Alzheimer’s disease plays a pivotal role in patient care and clinical trials. </a:t>
            </a:r>
            <a:endParaRPr dirty="0">
              <a:solidFill>
                <a:srgbClr val="2D5C3F"/>
              </a:solidFill>
              <a:latin typeface="Open Sans"/>
              <a:ea typeface="Open Sans"/>
              <a:cs typeface="Open Sans"/>
            </a:endParaRPr>
          </a:p>
          <a:p>
            <a:pPr marL="0" indent="0" algn="just">
              <a:spcBef>
                <a:spcPts val="100"/>
              </a:spcBef>
              <a:spcAft>
                <a:spcPts val="0"/>
              </a:spcAft>
              <a:buSzPts val="1400"/>
            </a:pPr>
            <a:r>
              <a:rPr lang="en" dirty="0">
                <a:solidFill>
                  <a:srgbClr val="2D5C3F"/>
                </a:solidFill>
                <a:latin typeface="Open Sans"/>
                <a:ea typeface="Open Sans"/>
                <a:cs typeface="Open Sans"/>
              </a:rPr>
              <a:t>In this study, we try to develop a new approach based on 3D deep convolutional neural networks to accurately differentiate mild Alzheimer’s disease dementia from mild cognitive impairment and cognitively normal individuals using structural MRIs. </a:t>
            </a:r>
          </a:p>
          <a:p>
            <a:pPr marL="0" indent="0" algn="just">
              <a:spcBef>
                <a:spcPts val="100"/>
              </a:spcBef>
              <a:spcAft>
                <a:spcPts val="0"/>
              </a:spcAft>
              <a:buSzPts val="1400"/>
            </a:pPr>
            <a:endParaRPr dirty="0">
              <a:solidFill>
                <a:srgbClr val="2D5C3F"/>
              </a:solidFill>
              <a:latin typeface="Open Sans"/>
              <a:ea typeface="Open Sans"/>
              <a:cs typeface="Open Sans"/>
            </a:endParaRPr>
          </a:p>
          <a:p>
            <a:pPr marL="0" indent="0" algn="just">
              <a:spcBef>
                <a:spcPts val="100"/>
              </a:spcBef>
              <a:spcAft>
                <a:spcPts val="0"/>
              </a:spcAft>
              <a:buSzPts val="1400"/>
            </a:pPr>
            <a:r>
              <a:rPr lang="en" dirty="0">
                <a:solidFill>
                  <a:srgbClr val="2D5C3F"/>
                </a:solidFill>
                <a:latin typeface="Open Sans"/>
                <a:ea typeface="Open Sans"/>
                <a:cs typeface="Open Sans"/>
              </a:rPr>
              <a:t>For comparison, we built a reference model based on the statistical data of the patients and performed classification using the factors given below:</a:t>
            </a:r>
            <a:endParaRPr dirty="0">
              <a:solidFill>
                <a:srgbClr val="2D5C3F"/>
              </a:solidFill>
              <a:latin typeface="Open Sans"/>
              <a:ea typeface="Open Sans"/>
              <a:cs typeface="Open Sans"/>
            </a:endParaRPr>
          </a:p>
          <a:p>
            <a:pPr marL="171450" indent="-171450" algn="just">
              <a:spcBef>
                <a:spcPts val="100"/>
              </a:spcBef>
              <a:spcAft>
                <a:spcPts val="0"/>
              </a:spcAft>
              <a:buSzPts val="1400"/>
              <a:buFont typeface="Wingdings" panose="05000000000000000000" pitchFamily="2" charset="2"/>
              <a:buChar char="q"/>
            </a:pPr>
            <a:r>
              <a:rPr lang="en" dirty="0">
                <a:solidFill>
                  <a:srgbClr val="2D5C3F"/>
                </a:solidFill>
                <a:latin typeface="Open Sans"/>
                <a:ea typeface="Open Sans"/>
                <a:cs typeface="Open Sans"/>
              </a:rPr>
              <a:t>Years of Education </a:t>
            </a:r>
            <a:endParaRPr dirty="0">
              <a:solidFill>
                <a:srgbClr val="2D5C3F"/>
              </a:solidFill>
              <a:latin typeface="Open Sans"/>
              <a:ea typeface="Open Sans"/>
              <a:cs typeface="Open Sans"/>
            </a:endParaRPr>
          </a:p>
          <a:p>
            <a:pPr marL="171450" indent="-171450" algn="just">
              <a:spcBef>
                <a:spcPts val="100"/>
              </a:spcBef>
              <a:spcAft>
                <a:spcPts val="0"/>
              </a:spcAft>
              <a:buSzPts val="1400"/>
              <a:buFont typeface="Wingdings" panose="05000000000000000000" pitchFamily="2" charset="2"/>
              <a:buChar char="q"/>
            </a:pPr>
            <a:r>
              <a:rPr lang="en" dirty="0">
                <a:solidFill>
                  <a:srgbClr val="2D5C3F"/>
                </a:solidFill>
                <a:latin typeface="Open Sans"/>
                <a:ea typeface="Open Sans"/>
                <a:cs typeface="Open Sans"/>
              </a:rPr>
              <a:t>Socio Economic Status</a:t>
            </a:r>
            <a:endParaRPr dirty="0">
              <a:solidFill>
                <a:srgbClr val="2D5C3F"/>
              </a:solidFill>
              <a:latin typeface="Open Sans"/>
              <a:ea typeface="Open Sans"/>
              <a:cs typeface="Open Sans"/>
            </a:endParaRPr>
          </a:p>
          <a:p>
            <a:pPr marL="171450" indent="-171450" algn="just">
              <a:spcBef>
                <a:spcPts val="100"/>
              </a:spcBef>
              <a:spcAft>
                <a:spcPts val="0"/>
              </a:spcAft>
              <a:buSzPts val="1400"/>
              <a:buFont typeface="Wingdings" panose="05000000000000000000" pitchFamily="2" charset="2"/>
              <a:buChar char="q"/>
            </a:pPr>
            <a:r>
              <a:rPr lang="en" dirty="0">
                <a:solidFill>
                  <a:srgbClr val="2D5C3F"/>
                </a:solidFill>
                <a:latin typeface="Open Sans"/>
                <a:ea typeface="Open Sans"/>
                <a:cs typeface="Open Sans"/>
              </a:rPr>
              <a:t>Mini Mental State Exam</a:t>
            </a:r>
            <a:endParaRPr dirty="0">
              <a:solidFill>
                <a:srgbClr val="2D5C3F"/>
              </a:solidFill>
              <a:latin typeface="Open Sans"/>
              <a:ea typeface="Open Sans"/>
              <a:cs typeface="Open Sans"/>
            </a:endParaRPr>
          </a:p>
          <a:p>
            <a:pPr marL="171450" indent="-171450" algn="just">
              <a:spcBef>
                <a:spcPts val="100"/>
              </a:spcBef>
              <a:spcAft>
                <a:spcPts val="0"/>
              </a:spcAft>
              <a:buSzPts val="1400"/>
              <a:buFont typeface="Wingdings" panose="05000000000000000000" pitchFamily="2" charset="2"/>
              <a:buChar char="q"/>
            </a:pPr>
            <a:r>
              <a:rPr lang="en" dirty="0">
                <a:solidFill>
                  <a:srgbClr val="2D5C3F"/>
                </a:solidFill>
                <a:latin typeface="Open Sans"/>
                <a:ea typeface="Open Sans"/>
                <a:cs typeface="Open Sans"/>
              </a:rPr>
              <a:t>Clinical Dementia Rating</a:t>
            </a:r>
            <a:endParaRPr dirty="0">
              <a:solidFill>
                <a:srgbClr val="2D5C3F"/>
              </a:solidFill>
              <a:latin typeface="Open Sans"/>
              <a:ea typeface="Open Sans"/>
              <a:cs typeface="Open Sans"/>
            </a:endParaRPr>
          </a:p>
          <a:p>
            <a:pPr marL="171450" indent="-171450" algn="just">
              <a:spcBef>
                <a:spcPts val="100"/>
              </a:spcBef>
              <a:spcAft>
                <a:spcPts val="0"/>
              </a:spcAft>
              <a:buSzPts val="1400"/>
              <a:buFont typeface="Wingdings" panose="05000000000000000000" pitchFamily="2" charset="2"/>
              <a:buChar char="q"/>
            </a:pPr>
            <a:r>
              <a:rPr lang="en" dirty="0">
                <a:solidFill>
                  <a:srgbClr val="2D5C3F"/>
                </a:solidFill>
                <a:latin typeface="Open Sans"/>
                <a:ea typeface="Open Sans"/>
                <a:cs typeface="Open Sans"/>
              </a:rPr>
              <a:t>Estimated Total Intracranial Volume</a:t>
            </a:r>
            <a:endParaRPr dirty="0">
              <a:solidFill>
                <a:srgbClr val="2D5C3F"/>
              </a:solidFill>
              <a:latin typeface="Open Sans"/>
              <a:ea typeface="Open Sans"/>
              <a:cs typeface="Open Sans"/>
            </a:endParaRPr>
          </a:p>
          <a:p>
            <a:pPr marL="171450" indent="-171450" algn="just">
              <a:spcBef>
                <a:spcPts val="100"/>
              </a:spcBef>
              <a:spcAft>
                <a:spcPts val="0"/>
              </a:spcAft>
              <a:buSzPts val="1400"/>
              <a:buFont typeface="Wingdings" panose="05000000000000000000" pitchFamily="2" charset="2"/>
              <a:buChar char="q"/>
            </a:pPr>
            <a:r>
              <a:rPr lang="en" dirty="0">
                <a:solidFill>
                  <a:srgbClr val="2D5C3F"/>
                </a:solidFill>
                <a:latin typeface="Open Sans"/>
                <a:ea typeface="Open Sans"/>
                <a:cs typeface="Open Sans"/>
              </a:rPr>
              <a:t>Normalize Whole Brain Volume</a:t>
            </a:r>
            <a:endParaRPr dirty="0">
              <a:solidFill>
                <a:srgbClr val="2D5C3F"/>
              </a:solidFill>
              <a:latin typeface="Open Sans"/>
              <a:ea typeface="Open Sans"/>
              <a:cs typeface="Open Sans"/>
            </a:endParaRPr>
          </a:p>
          <a:p>
            <a:pPr marL="171450" indent="-171450" algn="just">
              <a:spcBef>
                <a:spcPts val="100"/>
              </a:spcBef>
              <a:spcAft>
                <a:spcPts val="0"/>
              </a:spcAft>
              <a:buSzPts val="1400"/>
              <a:buFont typeface="Wingdings" panose="05000000000000000000" pitchFamily="2" charset="2"/>
              <a:buChar char="q"/>
            </a:pPr>
            <a:r>
              <a:rPr lang="en" dirty="0">
                <a:solidFill>
                  <a:srgbClr val="2D5C3F"/>
                </a:solidFill>
                <a:latin typeface="Open Sans"/>
                <a:ea typeface="Open Sans"/>
                <a:cs typeface="Open Sans"/>
              </a:rPr>
              <a:t>Atlas Scaling Factor</a:t>
            </a:r>
            <a:endParaRPr dirty="0">
              <a:solidFill>
                <a:srgbClr val="2D5C3F"/>
              </a:solidFill>
              <a:latin typeface="Open Sans"/>
              <a:ea typeface="Open Sans"/>
              <a:cs typeface="Open Sans"/>
            </a:endParaRPr>
          </a:p>
          <a:p>
            <a:pPr marL="0" lvl="0" indent="0" algn="just" rtl="0">
              <a:spcBef>
                <a:spcPts val="0"/>
              </a:spcBef>
              <a:spcAft>
                <a:spcPts val="0"/>
              </a:spcAft>
              <a:buClr>
                <a:schemeClr val="dk1"/>
              </a:buClr>
              <a:buSzPts val="1100"/>
              <a:buFont typeface="Arial"/>
              <a:buNone/>
            </a:pPr>
            <a:endParaRPr dirty="0"/>
          </a:p>
        </p:txBody>
      </p:sp>
      <p:grpSp>
        <p:nvGrpSpPr>
          <p:cNvPr id="1284" name="Google Shape;1284;p66"/>
          <p:cNvGrpSpPr/>
          <p:nvPr/>
        </p:nvGrpSpPr>
        <p:grpSpPr>
          <a:xfrm>
            <a:off x="3404831" y="4245983"/>
            <a:ext cx="1173064" cy="671136"/>
            <a:chOff x="3404831" y="4245983"/>
            <a:chExt cx="1173064" cy="671136"/>
          </a:xfrm>
        </p:grpSpPr>
        <p:sp>
          <p:nvSpPr>
            <p:cNvPr id="1285" name="Google Shape;1285;p66"/>
            <p:cNvSpPr/>
            <p:nvPr/>
          </p:nvSpPr>
          <p:spPr>
            <a:xfrm>
              <a:off x="4484663" y="4245983"/>
              <a:ext cx="93231" cy="93173"/>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 name="Google Shape;1286;p66"/>
            <p:cNvGrpSpPr/>
            <p:nvPr/>
          </p:nvGrpSpPr>
          <p:grpSpPr>
            <a:xfrm>
              <a:off x="3966521" y="4823885"/>
              <a:ext cx="93234" cy="93234"/>
              <a:chOff x="7812545" y="194375"/>
              <a:chExt cx="105457" cy="105457"/>
            </a:xfrm>
          </p:grpSpPr>
          <p:sp>
            <p:nvSpPr>
              <p:cNvPr id="1287" name="Google Shape;1287;p66"/>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6"/>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6"/>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6"/>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66"/>
            <p:cNvGrpSpPr/>
            <p:nvPr/>
          </p:nvGrpSpPr>
          <p:grpSpPr>
            <a:xfrm rot="10800000" flipH="1">
              <a:off x="3404831" y="4329370"/>
              <a:ext cx="93224" cy="93255"/>
              <a:chOff x="7812545" y="194375"/>
              <a:chExt cx="105457" cy="105457"/>
            </a:xfrm>
          </p:grpSpPr>
          <p:sp>
            <p:nvSpPr>
              <p:cNvPr id="1292" name="Google Shape;1292;p66"/>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6"/>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6"/>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6"/>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67"/>
          <p:cNvSpPr txBox="1">
            <a:spLocks noGrp="1"/>
          </p:cNvSpPr>
          <p:nvPr>
            <p:ph type="title"/>
          </p:nvPr>
        </p:nvSpPr>
        <p:spPr>
          <a:xfrm>
            <a:off x="577500" y="196850"/>
            <a:ext cx="2827200" cy="9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sz="2800">
              <a:solidFill>
                <a:schemeClr val="accent2"/>
              </a:solidFill>
            </a:endParaRPr>
          </a:p>
        </p:txBody>
      </p:sp>
      <p:sp>
        <p:nvSpPr>
          <p:cNvPr id="1301" name="Google Shape;1301;p67"/>
          <p:cNvSpPr txBox="1">
            <a:spLocks noGrp="1"/>
          </p:cNvSpPr>
          <p:nvPr>
            <p:ph type="subTitle" idx="1"/>
          </p:nvPr>
        </p:nvSpPr>
        <p:spPr>
          <a:xfrm>
            <a:off x="438532" y="1226583"/>
            <a:ext cx="8435100" cy="3067651"/>
          </a:xfrm>
          <a:prstGeom prst="rect">
            <a:avLst/>
          </a:prstGeom>
        </p:spPr>
        <p:txBody>
          <a:bodyPr spcFirstLastPara="1" wrap="square" lIns="91425" tIns="91425" rIns="91425" bIns="91425" anchor="ctr" anchorCtr="0">
            <a:noAutofit/>
          </a:bodyPr>
          <a:lstStyle/>
          <a:p>
            <a:pPr marL="457200" lvl="0" indent="-317500" algn="just">
              <a:spcBef>
                <a:spcPts val="100"/>
              </a:spcBef>
              <a:buFont typeface="Arial" panose="020B0604020202020204" pitchFamily="34" charset="0"/>
              <a:buChar char="•"/>
            </a:pPr>
            <a:r>
              <a:rPr lang="en" dirty="0">
                <a:solidFill>
                  <a:srgbClr val="2D5C3F"/>
                </a:solidFill>
                <a:latin typeface="Open Sans"/>
                <a:ea typeface="Open Sans"/>
                <a:cs typeface="Open Sans"/>
              </a:rPr>
              <a:t>The deep-learning model is more accurate and significantly faster than the classification model. </a:t>
            </a:r>
          </a:p>
          <a:p>
            <a:pPr marL="457200" lvl="0" indent="-317500" algn="just">
              <a:spcBef>
                <a:spcPts val="100"/>
              </a:spcBef>
              <a:buFont typeface="Arial" panose="020B0604020202020204" pitchFamily="34" charset="0"/>
              <a:buChar char="•"/>
            </a:pPr>
            <a:r>
              <a:rPr lang="en" dirty="0">
                <a:solidFill>
                  <a:srgbClr val="2D5C3F"/>
                </a:solidFill>
                <a:latin typeface="Open Sans"/>
                <a:ea typeface="Open Sans"/>
                <a:cs typeface="Open Sans"/>
              </a:rPr>
              <a:t>The model can also be used to forecast progression, re-validate the misinterpreted information and also diagnose if the patient has dementia or not based on the MRI scans and OASIS datasets.</a:t>
            </a:r>
          </a:p>
          <a:p>
            <a:pPr marL="457200" lvl="0" indent="-317500" algn="just">
              <a:spcBef>
                <a:spcPts val="100"/>
              </a:spcBef>
              <a:buFont typeface="Arial" panose="020B0604020202020204" pitchFamily="34" charset="0"/>
              <a:buChar char="•"/>
            </a:pPr>
            <a:r>
              <a:rPr lang="en" dirty="0">
                <a:solidFill>
                  <a:srgbClr val="2D5C3F"/>
                </a:solidFill>
                <a:latin typeface="Open Sans"/>
                <a:ea typeface="Open Sans"/>
                <a:cs typeface="Open Sans"/>
              </a:rPr>
              <a:t>An analysis of the features learned by the proposed model shows that it relies on a wide range of regions associated with Alzheimer's disease. These findings suggest that deep neural networks can automatically learn to identify imaging biomarkers that are predictive of Dementia and leverage them to achieve accurate early detection of the disease.</a:t>
            </a:r>
            <a:endParaRPr dirty="0">
              <a:solidFill>
                <a:srgbClr val="2D5C3F"/>
              </a:solidFill>
              <a:latin typeface="Open Sans"/>
              <a:ea typeface="Open Sans"/>
              <a:cs typeface="Open Sans"/>
            </a:endParaRPr>
          </a:p>
          <a:p>
            <a:pPr marL="457200" lvl="0" indent="-317500" algn="just">
              <a:spcBef>
                <a:spcPts val="100"/>
              </a:spcBef>
              <a:buFont typeface="Arial" panose="020B0604020202020204" pitchFamily="34" charset="0"/>
              <a:buChar char="•"/>
            </a:pPr>
            <a:r>
              <a:rPr lang="en" dirty="0">
                <a:solidFill>
                  <a:srgbClr val="2D5C3F"/>
                </a:solidFill>
                <a:latin typeface="Open Sans"/>
                <a:ea typeface="Open Sans"/>
                <a:cs typeface="Open Sans"/>
              </a:rPr>
              <a:t>Further analysis of the Mini Mental State Exam using Natural Language Processing is done to further improve the model performance and remove irregularities.</a:t>
            </a:r>
          </a:p>
          <a:p>
            <a:pPr marL="457200" lvl="0" indent="-317500" algn="just">
              <a:spcBef>
                <a:spcPts val="100"/>
              </a:spcBef>
              <a:buFont typeface="Arial" panose="020B0604020202020204" pitchFamily="34" charset="0"/>
              <a:buChar char="•"/>
            </a:pPr>
            <a:r>
              <a:rPr lang="en-US" dirty="0">
                <a:solidFill>
                  <a:srgbClr val="2D5C3F"/>
                </a:solidFill>
                <a:latin typeface="Open Sans"/>
                <a:ea typeface="Open Sans"/>
                <a:cs typeface="Open Sans"/>
              </a:rPr>
              <a:t>The present model not only detects dementia using ML techniques, but also uses it further to create an app to support dementia affected people with care. </a:t>
            </a:r>
            <a:endParaRPr dirty="0">
              <a:solidFill>
                <a:srgbClr val="2D5C3F"/>
              </a:solidFill>
              <a:latin typeface="Open Sans"/>
              <a:ea typeface="Open Sans"/>
              <a:cs typeface="Open Sans"/>
            </a:endParaRPr>
          </a:p>
        </p:txBody>
      </p:sp>
      <p:grpSp>
        <p:nvGrpSpPr>
          <p:cNvPr id="1302" name="Google Shape;1302;p67"/>
          <p:cNvGrpSpPr/>
          <p:nvPr/>
        </p:nvGrpSpPr>
        <p:grpSpPr>
          <a:xfrm>
            <a:off x="3404831" y="4245983"/>
            <a:ext cx="1173064" cy="671136"/>
            <a:chOff x="3404831" y="4245983"/>
            <a:chExt cx="1173064" cy="671136"/>
          </a:xfrm>
        </p:grpSpPr>
        <p:sp>
          <p:nvSpPr>
            <p:cNvPr id="1303" name="Google Shape;1303;p67"/>
            <p:cNvSpPr/>
            <p:nvPr/>
          </p:nvSpPr>
          <p:spPr>
            <a:xfrm>
              <a:off x="4484663" y="4245983"/>
              <a:ext cx="93231" cy="93173"/>
            </a:xfrm>
            <a:custGeom>
              <a:avLst/>
              <a:gdLst/>
              <a:ahLst/>
              <a:cxnLst/>
              <a:rect l="l" t="t" r="r" b="b"/>
              <a:pathLst>
                <a:path w="1505" h="1504" fill="none" extrusionOk="0">
                  <a:moveTo>
                    <a:pt x="1505" y="752"/>
                  </a:moveTo>
                  <a:cubicBezTo>
                    <a:pt x="1505" y="1158"/>
                    <a:pt x="1174" y="1504"/>
                    <a:pt x="753" y="1504"/>
                  </a:cubicBezTo>
                  <a:cubicBezTo>
                    <a:pt x="347" y="1504"/>
                    <a:pt x="1" y="1158"/>
                    <a:pt x="1" y="752"/>
                  </a:cubicBezTo>
                  <a:cubicBezTo>
                    <a:pt x="1" y="331"/>
                    <a:pt x="347" y="0"/>
                    <a:pt x="753" y="0"/>
                  </a:cubicBezTo>
                  <a:cubicBezTo>
                    <a:pt x="1174" y="0"/>
                    <a:pt x="1505" y="331"/>
                    <a:pt x="1505" y="752"/>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67"/>
            <p:cNvGrpSpPr/>
            <p:nvPr/>
          </p:nvGrpSpPr>
          <p:grpSpPr>
            <a:xfrm>
              <a:off x="3966521" y="4823885"/>
              <a:ext cx="93234" cy="93234"/>
              <a:chOff x="7812545" y="194375"/>
              <a:chExt cx="105457" cy="105457"/>
            </a:xfrm>
          </p:grpSpPr>
          <p:sp>
            <p:nvSpPr>
              <p:cNvPr id="1305" name="Google Shape;1305;p6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67"/>
            <p:cNvGrpSpPr/>
            <p:nvPr/>
          </p:nvGrpSpPr>
          <p:grpSpPr>
            <a:xfrm rot="10800000" flipH="1">
              <a:off x="3404831" y="4329370"/>
              <a:ext cx="93224" cy="93255"/>
              <a:chOff x="7812545" y="194375"/>
              <a:chExt cx="105457" cy="105457"/>
            </a:xfrm>
          </p:grpSpPr>
          <p:sp>
            <p:nvSpPr>
              <p:cNvPr id="1310" name="Google Shape;1310;p67"/>
              <p:cNvSpPr/>
              <p:nvPr/>
            </p:nvSpPr>
            <p:spPr>
              <a:xfrm>
                <a:off x="7865245" y="194375"/>
                <a:ext cx="28" cy="32667"/>
              </a:xfrm>
              <a:custGeom>
                <a:avLst/>
                <a:gdLst/>
                <a:ahLst/>
                <a:cxnLst/>
                <a:rect l="l" t="t" r="r" b="b"/>
                <a:pathLst>
                  <a:path w="1" h="1174" fill="none" extrusionOk="0">
                    <a:moveTo>
                      <a:pt x="1" y="1"/>
                    </a:moveTo>
                    <a:lnTo>
                      <a:pt x="1" y="1174"/>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7"/>
              <p:cNvSpPr/>
              <p:nvPr/>
            </p:nvSpPr>
            <p:spPr>
              <a:xfrm>
                <a:off x="7865245" y="266775"/>
                <a:ext cx="28" cy="33056"/>
              </a:xfrm>
              <a:custGeom>
                <a:avLst/>
                <a:gdLst/>
                <a:ahLst/>
                <a:cxnLst/>
                <a:rect l="l" t="t" r="r" b="b"/>
                <a:pathLst>
                  <a:path w="1" h="1188" fill="none" extrusionOk="0">
                    <a:moveTo>
                      <a:pt x="1" y="0"/>
                    </a:moveTo>
                    <a:lnTo>
                      <a:pt x="1" y="1188"/>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7"/>
              <p:cNvSpPr/>
              <p:nvPr/>
            </p:nvSpPr>
            <p:spPr>
              <a:xfrm>
                <a:off x="7812545" y="247103"/>
                <a:ext cx="32639" cy="28"/>
              </a:xfrm>
              <a:custGeom>
                <a:avLst/>
                <a:gdLst/>
                <a:ahLst/>
                <a:cxnLst/>
                <a:rect l="l" t="t" r="r" b="b"/>
                <a:pathLst>
                  <a:path w="1173"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7"/>
              <p:cNvSpPr/>
              <p:nvPr/>
            </p:nvSpPr>
            <p:spPr>
              <a:xfrm>
                <a:off x="7885335" y="247103"/>
                <a:ext cx="32667" cy="28"/>
              </a:xfrm>
              <a:custGeom>
                <a:avLst/>
                <a:gdLst/>
                <a:ahLst/>
                <a:cxnLst/>
                <a:rect l="l" t="t" r="r" b="b"/>
                <a:pathLst>
                  <a:path w="1174" h="1" fill="none" extrusionOk="0">
                    <a:moveTo>
                      <a:pt x="0" y="0"/>
                    </a:moveTo>
                    <a:lnTo>
                      <a:pt x="1173" y="0"/>
                    </a:lnTo>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grpSp>
        <p:nvGrpSpPr>
          <p:cNvPr id="1324" name="Google Shape;1324;p69"/>
          <p:cNvGrpSpPr/>
          <p:nvPr/>
        </p:nvGrpSpPr>
        <p:grpSpPr>
          <a:xfrm>
            <a:off x="-58783" y="804138"/>
            <a:ext cx="3490079" cy="4391794"/>
            <a:chOff x="-58783" y="804138"/>
            <a:chExt cx="3490079" cy="4391794"/>
          </a:xfrm>
        </p:grpSpPr>
        <p:sp>
          <p:nvSpPr>
            <p:cNvPr id="1325" name="Google Shape;1325;p69"/>
            <p:cNvSpPr/>
            <p:nvPr/>
          </p:nvSpPr>
          <p:spPr>
            <a:xfrm>
              <a:off x="202177" y="804138"/>
              <a:ext cx="1051068" cy="336605"/>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 name="Google Shape;1326;p69"/>
            <p:cNvGrpSpPr/>
            <p:nvPr/>
          </p:nvGrpSpPr>
          <p:grpSpPr>
            <a:xfrm>
              <a:off x="-58783" y="2046648"/>
              <a:ext cx="3490079" cy="3149284"/>
              <a:chOff x="-5" y="2079100"/>
              <a:chExt cx="3396010" cy="3064400"/>
            </a:xfrm>
          </p:grpSpPr>
          <p:sp>
            <p:nvSpPr>
              <p:cNvPr id="1327" name="Google Shape;1327;p69"/>
              <p:cNvSpPr/>
              <p:nvPr/>
            </p:nvSpPr>
            <p:spPr>
              <a:xfrm>
                <a:off x="-5" y="2534937"/>
                <a:ext cx="3396010" cy="2608562"/>
              </a:xfrm>
              <a:custGeom>
                <a:avLst/>
                <a:gdLst/>
                <a:ahLst/>
                <a:cxnLst/>
                <a:rect l="l" t="t" r="r" b="b"/>
                <a:pathLst>
                  <a:path w="194558" h="149445" extrusionOk="0">
                    <a:moveTo>
                      <a:pt x="60751" y="1"/>
                    </a:moveTo>
                    <a:cubicBezTo>
                      <a:pt x="53770" y="1"/>
                      <a:pt x="46760" y="1373"/>
                      <a:pt x="40328" y="4052"/>
                    </a:cubicBezTo>
                    <a:cubicBezTo>
                      <a:pt x="25443" y="10278"/>
                      <a:pt x="13710" y="23026"/>
                      <a:pt x="7403" y="37859"/>
                    </a:cubicBezTo>
                    <a:cubicBezTo>
                      <a:pt x="1096" y="52718"/>
                      <a:pt x="0" y="69501"/>
                      <a:pt x="2967" y="85349"/>
                    </a:cubicBezTo>
                    <a:cubicBezTo>
                      <a:pt x="6014" y="101785"/>
                      <a:pt x="12802" y="117392"/>
                      <a:pt x="26725" y="127440"/>
                    </a:cubicBezTo>
                    <a:cubicBezTo>
                      <a:pt x="38618" y="135992"/>
                      <a:pt x="56336" y="145213"/>
                      <a:pt x="70153" y="147163"/>
                    </a:cubicBezTo>
                    <a:cubicBezTo>
                      <a:pt x="80390" y="148684"/>
                      <a:pt x="90720" y="149444"/>
                      <a:pt x="101058" y="149444"/>
                    </a:cubicBezTo>
                    <a:cubicBezTo>
                      <a:pt x="106347" y="149444"/>
                      <a:pt x="111639" y="149245"/>
                      <a:pt x="116922" y="148847"/>
                    </a:cubicBezTo>
                    <a:cubicBezTo>
                      <a:pt x="122507" y="148393"/>
                      <a:pt x="128066" y="147645"/>
                      <a:pt x="133598" y="146602"/>
                    </a:cubicBezTo>
                    <a:cubicBezTo>
                      <a:pt x="149633" y="143556"/>
                      <a:pt x="166603" y="138050"/>
                      <a:pt x="178148" y="125944"/>
                    </a:cubicBezTo>
                    <a:cubicBezTo>
                      <a:pt x="191697" y="111726"/>
                      <a:pt x="194557" y="89064"/>
                      <a:pt x="187234" y="71158"/>
                    </a:cubicBezTo>
                    <a:cubicBezTo>
                      <a:pt x="181596" y="57288"/>
                      <a:pt x="169356" y="46063"/>
                      <a:pt x="154817" y="42429"/>
                    </a:cubicBezTo>
                    <a:cubicBezTo>
                      <a:pt x="144742" y="39916"/>
                      <a:pt x="133892" y="40932"/>
                      <a:pt x="124191" y="37217"/>
                    </a:cubicBezTo>
                    <a:cubicBezTo>
                      <a:pt x="109171" y="31471"/>
                      <a:pt x="100325" y="15891"/>
                      <a:pt x="86749" y="7259"/>
                    </a:cubicBezTo>
                    <a:cubicBezTo>
                      <a:pt x="79054" y="2371"/>
                      <a:pt x="69928" y="1"/>
                      <a:pt x="607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9"/>
              <p:cNvSpPr/>
              <p:nvPr/>
            </p:nvSpPr>
            <p:spPr>
              <a:xfrm>
                <a:off x="2184070" y="3299309"/>
                <a:ext cx="459485" cy="697415"/>
              </a:xfrm>
              <a:custGeom>
                <a:avLst/>
                <a:gdLst/>
                <a:ahLst/>
                <a:cxnLst/>
                <a:rect l="l" t="t" r="r" b="b"/>
                <a:pathLst>
                  <a:path w="26324" h="39955" fill="none" extrusionOk="0">
                    <a:moveTo>
                      <a:pt x="0" y="39954"/>
                    </a:moveTo>
                    <a:cubicBezTo>
                      <a:pt x="0" y="39954"/>
                      <a:pt x="3154" y="5773"/>
                      <a:pt x="2632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9"/>
              <p:cNvSpPr/>
              <p:nvPr/>
            </p:nvSpPr>
            <p:spPr>
              <a:xfrm>
                <a:off x="363845" y="3189692"/>
                <a:ext cx="727734" cy="736130"/>
              </a:xfrm>
              <a:custGeom>
                <a:avLst/>
                <a:gdLst/>
                <a:ahLst/>
                <a:cxnLst/>
                <a:rect l="l" t="t" r="r" b="b"/>
                <a:pathLst>
                  <a:path w="41692" h="42173" fill="none" extrusionOk="0">
                    <a:moveTo>
                      <a:pt x="1" y="0"/>
                    </a:moveTo>
                    <a:cubicBezTo>
                      <a:pt x="1" y="0"/>
                      <a:pt x="32097" y="7991"/>
                      <a:pt x="41692" y="4217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9"/>
              <p:cNvSpPr/>
              <p:nvPr/>
            </p:nvSpPr>
            <p:spPr>
              <a:xfrm>
                <a:off x="2170996" y="3721947"/>
                <a:ext cx="882141" cy="430580"/>
              </a:xfrm>
              <a:custGeom>
                <a:avLst/>
                <a:gdLst/>
                <a:ahLst/>
                <a:cxnLst/>
                <a:rect l="l" t="t" r="r" b="b"/>
                <a:pathLst>
                  <a:path w="50538" h="24668" fill="none" extrusionOk="0">
                    <a:moveTo>
                      <a:pt x="1" y="24667"/>
                    </a:moveTo>
                    <a:cubicBezTo>
                      <a:pt x="1" y="24667"/>
                      <a:pt x="20926" y="0"/>
                      <a:pt x="50537" y="411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9"/>
              <p:cNvSpPr/>
              <p:nvPr/>
            </p:nvSpPr>
            <p:spPr>
              <a:xfrm>
                <a:off x="618862" y="4267573"/>
                <a:ext cx="495111" cy="177605"/>
              </a:xfrm>
              <a:custGeom>
                <a:avLst/>
                <a:gdLst/>
                <a:ahLst/>
                <a:cxnLst/>
                <a:rect l="l" t="t" r="r" b="b"/>
                <a:pathLst>
                  <a:path w="28365" h="10175" extrusionOk="0">
                    <a:moveTo>
                      <a:pt x="14404" y="0"/>
                    </a:moveTo>
                    <a:cubicBezTo>
                      <a:pt x="10379" y="0"/>
                      <a:pt x="6456" y="1392"/>
                      <a:pt x="3296" y="3965"/>
                    </a:cubicBezTo>
                    <a:cubicBezTo>
                      <a:pt x="0" y="6742"/>
                      <a:pt x="5576" y="10174"/>
                      <a:pt x="12608" y="10174"/>
                    </a:cubicBezTo>
                    <a:cubicBezTo>
                      <a:pt x="12816" y="10174"/>
                      <a:pt x="13027" y="10171"/>
                      <a:pt x="13238" y="10165"/>
                    </a:cubicBezTo>
                    <a:cubicBezTo>
                      <a:pt x="20561" y="9924"/>
                      <a:pt x="24462" y="8000"/>
                      <a:pt x="24462" y="8000"/>
                    </a:cubicBezTo>
                    <a:lnTo>
                      <a:pt x="28364" y="2522"/>
                    </a:lnTo>
                    <a:cubicBezTo>
                      <a:pt x="28364" y="2522"/>
                      <a:pt x="21336" y="891"/>
                      <a:pt x="16632" y="143"/>
                    </a:cubicBezTo>
                    <a:cubicBezTo>
                      <a:pt x="15889" y="48"/>
                      <a:pt x="15144" y="0"/>
                      <a:pt x="14404"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9"/>
              <p:cNvSpPr/>
              <p:nvPr/>
            </p:nvSpPr>
            <p:spPr>
              <a:xfrm>
                <a:off x="2240502" y="4368934"/>
                <a:ext cx="446918" cy="200663"/>
              </a:xfrm>
              <a:custGeom>
                <a:avLst/>
                <a:gdLst/>
                <a:ahLst/>
                <a:cxnLst/>
                <a:rect l="l" t="t" r="r" b="b"/>
                <a:pathLst>
                  <a:path w="25604" h="11496" extrusionOk="0">
                    <a:moveTo>
                      <a:pt x="16217" y="0"/>
                    </a:moveTo>
                    <a:cubicBezTo>
                      <a:pt x="15072" y="0"/>
                      <a:pt x="13845" y="94"/>
                      <a:pt x="12561" y="269"/>
                    </a:cubicBezTo>
                    <a:cubicBezTo>
                      <a:pt x="8472" y="884"/>
                      <a:pt x="4464" y="1846"/>
                      <a:pt x="535" y="3129"/>
                    </a:cubicBezTo>
                    <a:lnTo>
                      <a:pt x="1" y="9543"/>
                    </a:lnTo>
                    <a:cubicBezTo>
                      <a:pt x="829" y="9917"/>
                      <a:pt x="1711" y="10184"/>
                      <a:pt x="2620" y="10264"/>
                    </a:cubicBezTo>
                    <a:cubicBezTo>
                      <a:pt x="3454" y="10264"/>
                      <a:pt x="9966" y="11496"/>
                      <a:pt x="15356" y="11496"/>
                    </a:cubicBezTo>
                    <a:cubicBezTo>
                      <a:pt x="16704" y="11496"/>
                      <a:pt x="17981" y="11419"/>
                      <a:pt x="19082" y="11226"/>
                    </a:cubicBezTo>
                    <a:cubicBezTo>
                      <a:pt x="24561" y="10264"/>
                      <a:pt x="25603" y="6469"/>
                      <a:pt x="24026" y="3369"/>
                    </a:cubicBezTo>
                    <a:cubicBezTo>
                      <a:pt x="22839" y="995"/>
                      <a:pt x="19960" y="0"/>
                      <a:pt x="16217" y="0"/>
                    </a:cubicBezTo>
                    <a:close/>
                  </a:path>
                </a:pathLst>
              </a:custGeom>
              <a:solidFill>
                <a:schemeClr val="accent2"/>
              </a:solid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9"/>
              <p:cNvSpPr/>
              <p:nvPr/>
            </p:nvSpPr>
            <p:spPr>
              <a:xfrm>
                <a:off x="635811" y="3788817"/>
                <a:ext cx="1973707" cy="679977"/>
              </a:xfrm>
              <a:custGeom>
                <a:avLst/>
                <a:gdLst/>
                <a:ahLst/>
                <a:cxnLst/>
                <a:rect l="l" t="t" r="r" b="b"/>
                <a:pathLst>
                  <a:path w="113074" h="38956" extrusionOk="0">
                    <a:moveTo>
                      <a:pt x="16380" y="1"/>
                    </a:moveTo>
                    <a:cubicBezTo>
                      <a:pt x="8781" y="1"/>
                      <a:pt x="3161" y="3016"/>
                      <a:pt x="1818" y="10601"/>
                    </a:cubicBezTo>
                    <a:cubicBezTo>
                      <a:pt x="0" y="20890"/>
                      <a:pt x="30039" y="31339"/>
                      <a:pt x="50911" y="35188"/>
                    </a:cubicBezTo>
                    <a:cubicBezTo>
                      <a:pt x="63330" y="37459"/>
                      <a:pt x="75767" y="38956"/>
                      <a:pt x="85946" y="38956"/>
                    </a:cubicBezTo>
                    <a:cubicBezTo>
                      <a:pt x="92898" y="38956"/>
                      <a:pt x="98797" y="38257"/>
                      <a:pt x="102918" y="36631"/>
                    </a:cubicBezTo>
                    <a:cubicBezTo>
                      <a:pt x="113073" y="32649"/>
                      <a:pt x="112833" y="18057"/>
                      <a:pt x="108931" y="11376"/>
                    </a:cubicBezTo>
                    <a:cubicBezTo>
                      <a:pt x="105853" y="6141"/>
                      <a:pt x="97165" y="4417"/>
                      <a:pt x="90282" y="4417"/>
                    </a:cubicBezTo>
                    <a:cubicBezTo>
                      <a:pt x="88380" y="4417"/>
                      <a:pt x="86616" y="4549"/>
                      <a:pt x="85146" y="4775"/>
                    </a:cubicBezTo>
                    <a:cubicBezTo>
                      <a:pt x="83929" y="4957"/>
                      <a:pt x="81856" y="5031"/>
                      <a:pt x="79273" y="5031"/>
                    </a:cubicBezTo>
                    <a:cubicBezTo>
                      <a:pt x="67446" y="5031"/>
                      <a:pt x="44925" y="3465"/>
                      <a:pt x="44925" y="3465"/>
                    </a:cubicBezTo>
                    <a:cubicBezTo>
                      <a:pt x="44925" y="3465"/>
                      <a:pt x="44734" y="3471"/>
                      <a:pt x="44368" y="3471"/>
                    </a:cubicBezTo>
                    <a:cubicBezTo>
                      <a:pt x="42354" y="3471"/>
                      <a:pt x="35041" y="3299"/>
                      <a:pt x="25068" y="1060"/>
                    </a:cubicBezTo>
                    <a:cubicBezTo>
                      <a:pt x="21993" y="377"/>
                      <a:pt x="19063" y="1"/>
                      <a:pt x="163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9"/>
              <p:cNvSpPr/>
              <p:nvPr/>
            </p:nvSpPr>
            <p:spPr>
              <a:xfrm>
                <a:off x="1045847" y="3822680"/>
                <a:ext cx="1531153" cy="584550"/>
              </a:xfrm>
              <a:custGeom>
                <a:avLst/>
                <a:gdLst/>
                <a:ahLst/>
                <a:cxnLst/>
                <a:rect l="l" t="t" r="r" b="b"/>
                <a:pathLst>
                  <a:path w="87720" h="33489" extrusionOk="0">
                    <a:moveTo>
                      <a:pt x="73828" y="0"/>
                    </a:moveTo>
                    <a:cubicBezTo>
                      <a:pt x="72024" y="0"/>
                      <a:pt x="70123" y="284"/>
                      <a:pt x="68175" y="857"/>
                    </a:cubicBezTo>
                    <a:cubicBezTo>
                      <a:pt x="57726" y="3930"/>
                      <a:pt x="50671" y="11600"/>
                      <a:pt x="37362" y="18469"/>
                    </a:cubicBezTo>
                    <a:cubicBezTo>
                      <a:pt x="24053" y="25364"/>
                      <a:pt x="0" y="28491"/>
                      <a:pt x="0" y="28491"/>
                    </a:cubicBezTo>
                    <a:lnTo>
                      <a:pt x="0" y="33488"/>
                    </a:lnTo>
                    <a:lnTo>
                      <a:pt x="15180" y="33488"/>
                    </a:lnTo>
                    <a:cubicBezTo>
                      <a:pt x="22476" y="33488"/>
                      <a:pt x="58287" y="32980"/>
                      <a:pt x="66118" y="28704"/>
                    </a:cubicBezTo>
                    <a:cubicBezTo>
                      <a:pt x="73948" y="24402"/>
                      <a:pt x="81778" y="13685"/>
                      <a:pt x="81778" y="13685"/>
                    </a:cubicBezTo>
                    <a:lnTo>
                      <a:pt x="87524" y="15876"/>
                    </a:lnTo>
                    <a:cubicBezTo>
                      <a:pt x="87720" y="5417"/>
                      <a:pt x="81705" y="0"/>
                      <a:pt x="738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9"/>
              <p:cNvSpPr/>
              <p:nvPr/>
            </p:nvSpPr>
            <p:spPr>
              <a:xfrm>
                <a:off x="557909" y="3786635"/>
                <a:ext cx="1691948" cy="753934"/>
              </a:xfrm>
              <a:custGeom>
                <a:avLst/>
                <a:gdLst/>
                <a:ahLst/>
                <a:cxnLst/>
                <a:rect l="l" t="t" r="r" b="b"/>
                <a:pathLst>
                  <a:path w="96932" h="43193" extrusionOk="0">
                    <a:moveTo>
                      <a:pt x="16649" y="1"/>
                    </a:moveTo>
                    <a:cubicBezTo>
                      <a:pt x="13542" y="1"/>
                      <a:pt x="9105" y="494"/>
                      <a:pt x="5746" y="2869"/>
                    </a:cubicBezTo>
                    <a:cubicBezTo>
                      <a:pt x="0" y="6904"/>
                      <a:pt x="802" y="11207"/>
                      <a:pt x="6281" y="17407"/>
                    </a:cubicBezTo>
                    <a:cubicBezTo>
                      <a:pt x="11759" y="23607"/>
                      <a:pt x="25870" y="34564"/>
                      <a:pt x="56443" y="39589"/>
                    </a:cubicBezTo>
                    <a:cubicBezTo>
                      <a:pt x="74826" y="42594"/>
                      <a:pt x="85547" y="43193"/>
                      <a:pt x="91174" y="43193"/>
                    </a:cubicBezTo>
                    <a:cubicBezTo>
                      <a:pt x="94905" y="43193"/>
                      <a:pt x="96397" y="42929"/>
                      <a:pt x="96397" y="42929"/>
                    </a:cubicBezTo>
                    <a:lnTo>
                      <a:pt x="96931" y="36462"/>
                    </a:lnTo>
                    <a:lnTo>
                      <a:pt x="96931" y="36462"/>
                    </a:lnTo>
                    <a:cubicBezTo>
                      <a:pt x="96751" y="36463"/>
                      <a:pt x="96570" y="36464"/>
                      <a:pt x="96390" y="36464"/>
                    </a:cubicBezTo>
                    <a:cubicBezTo>
                      <a:pt x="83590" y="36464"/>
                      <a:pt x="71071" y="32729"/>
                      <a:pt x="60345" y="25745"/>
                    </a:cubicBezTo>
                    <a:cubicBezTo>
                      <a:pt x="43241" y="14307"/>
                      <a:pt x="35625" y="6797"/>
                      <a:pt x="23331" y="5568"/>
                    </a:cubicBezTo>
                    <a:lnTo>
                      <a:pt x="20391" y="250"/>
                    </a:lnTo>
                    <a:cubicBezTo>
                      <a:pt x="20391" y="250"/>
                      <a:pt x="18856" y="1"/>
                      <a:pt x="166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9"/>
              <p:cNvSpPr/>
              <p:nvPr/>
            </p:nvSpPr>
            <p:spPr>
              <a:xfrm>
                <a:off x="727712" y="2942442"/>
                <a:ext cx="394658" cy="769731"/>
              </a:xfrm>
              <a:custGeom>
                <a:avLst/>
                <a:gdLst/>
                <a:ahLst/>
                <a:cxnLst/>
                <a:rect l="l" t="t" r="r" b="b"/>
                <a:pathLst>
                  <a:path w="22610" h="44098" fill="none" extrusionOk="0">
                    <a:moveTo>
                      <a:pt x="0" y="1"/>
                    </a:moveTo>
                    <a:cubicBezTo>
                      <a:pt x="0" y="1"/>
                      <a:pt x="22609" y="8820"/>
                      <a:pt x="15982" y="4409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9"/>
              <p:cNvSpPr/>
              <p:nvPr/>
            </p:nvSpPr>
            <p:spPr>
              <a:xfrm>
                <a:off x="1526330" y="2079100"/>
                <a:ext cx="775770" cy="837561"/>
              </a:xfrm>
              <a:custGeom>
                <a:avLst/>
                <a:gdLst/>
                <a:ahLst/>
                <a:cxnLst/>
                <a:rect l="l" t="t" r="r" b="b"/>
                <a:pathLst>
                  <a:path w="44444" h="47984" extrusionOk="0">
                    <a:moveTo>
                      <a:pt x="20842" y="0"/>
                    </a:moveTo>
                    <a:cubicBezTo>
                      <a:pt x="17153" y="0"/>
                      <a:pt x="13465" y="916"/>
                      <a:pt x="10129" y="2747"/>
                    </a:cubicBezTo>
                    <a:cubicBezTo>
                      <a:pt x="6521" y="4805"/>
                      <a:pt x="3688" y="7958"/>
                      <a:pt x="2058" y="11753"/>
                    </a:cubicBezTo>
                    <a:cubicBezTo>
                      <a:pt x="347" y="15789"/>
                      <a:pt x="1684" y="20519"/>
                      <a:pt x="1898" y="24741"/>
                    </a:cubicBezTo>
                    <a:cubicBezTo>
                      <a:pt x="2111" y="30327"/>
                      <a:pt x="1470" y="35939"/>
                      <a:pt x="0" y="41364"/>
                    </a:cubicBezTo>
                    <a:cubicBezTo>
                      <a:pt x="4609" y="43884"/>
                      <a:pt x="13625" y="47984"/>
                      <a:pt x="23679" y="47984"/>
                    </a:cubicBezTo>
                    <a:cubicBezTo>
                      <a:pt x="30473" y="47984"/>
                      <a:pt x="37740" y="46112"/>
                      <a:pt x="44443" y="40616"/>
                    </a:cubicBezTo>
                    <a:lnTo>
                      <a:pt x="43642" y="35939"/>
                    </a:lnTo>
                    <a:cubicBezTo>
                      <a:pt x="43321" y="33935"/>
                      <a:pt x="43054" y="31877"/>
                      <a:pt x="42786" y="29873"/>
                    </a:cubicBezTo>
                    <a:cubicBezTo>
                      <a:pt x="42305" y="25356"/>
                      <a:pt x="41477" y="20866"/>
                      <a:pt x="40328" y="16457"/>
                    </a:cubicBezTo>
                    <a:cubicBezTo>
                      <a:pt x="38965" y="11032"/>
                      <a:pt x="36747" y="5553"/>
                      <a:pt x="31268" y="2586"/>
                    </a:cubicBezTo>
                    <a:cubicBezTo>
                      <a:pt x="28004" y="862"/>
                      <a:pt x="24422" y="0"/>
                      <a:pt x="20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9"/>
              <p:cNvSpPr/>
              <p:nvPr/>
            </p:nvSpPr>
            <p:spPr>
              <a:xfrm>
                <a:off x="993132" y="2816731"/>
                <a:ext cx="1373813" cy="1278683"/>
              </a:xfrm>
              <a:custGeom>
                <a:avLst/>
                <a:gdLst/>
                <a:ahLst/>
                <a:cxnLst/>
                <a:rect l="l" t="t" r="r" b="b"/>
                <a:pathLst>
                  <a:path w="78706" h="73256" extrusionOk="0">
                    <a:moveTo>
                      <a:pt x="50012" y="1"/>
                    </a:moveTo>
                    <a:cubicBezTo>
                      <a:pt x="49602" y="1"/>
                      <a:pt x="49197" y="14"/>
                      <a:pt x="48800" y="41"/>
                    </a:cubicBezTo>
                    <a:cubicBezTo>
                      <a:pt x="48800" y="41"/>
                      <a:pt x="35865" y="1644"/>
                      <a:pt x="29799" y="3061"/>
                    </a:cubicBezTo>
                    <a:cubicBezTo>
                      <a:pt x="23732" y="4504"/>
                      <a:pt x="21568" y="6535"/>
                      <a:pt x="19376" y="10303"/>
                    </a:cubicBezTo>
                    <a:cubicBezTo>
                      <a:pt x="17185" y="14098"/>
                      <a:pt x="13951" y="28155"/>
                      <a:pt x="10824" y="34035"/>
                    </a:cubicBezTo>
                    <a:cubicBezTo>
                      <a:pt x="7671" y="39941"/>
                      <a:pt x="2005" y="41518"/>
                      <a:pt x="989" y="47771"/>
                    </a:cubicBezTo>
                    <a:cubicBezTo>
                      <a:pt x="1" y="54025"/>
                      <a:pt x="5506" y="56163"/>
                      <a:pt x="9622" y="56885"/>
                    </a:cubicBezTo>
                    <a:cubicBezTo>
                      <a:pt x="10421" y="57011"/>
                      <a:pt x="11147" y="57056"/>
                      <a:pt x="11839" y="57056"/>
                    </a:cubicBezTo>
                    <a:cubicBezTo>
                      <a:pt x="13590" y="57056"/>
                      <a:pt x="15124" y="56766"/>
                      <a:pt x="17081" y="56766"/>
                    </a:cubicBezTo>
                    <a:cubicBezTo>
                      <a:pt x="17297" y="56766"/>
                      <a:pt x="17519" y="56770"/>
                      <a:pt x="17746" y="56778"/>
                    </a:cubicBezTo>
                    <a:cubicBezTo>
                      <a:pt x="17746" y="56778"/>
                      <a:pt x="25496" y="72091"/>
                      <a:pt x="38431" y="73160"/>
                    </a:cubicBezTo>
                    <a:cubicBezTo>
                      <a:pt x="39211" y="73225"/>
                      <a:pt x="39979" y="73255"/>
                      <a:pt x="40734" y="73255"/>
                    </a:cubicBezTo>
                    <a:cubicBezTo>
                      <a:pt x="52509" y="73255"/>
                      <a:pt x="61314" y="65814"/>
                      <a:pt x="66839" y="62951"/>
                    </a:cubicBezTo>
                    <a:cubicBezTo>
                      <a:pt x="72719" y="59931"/>
                      <a:pt x="73093" y="52956"/>
                      <a:pt x="73307" y="44912"/>
                    </a:cubicBezTo>
                    <a:cubicBezTo>
                      <a:pt x="73494" y="36868"/>
                      <a:pt x="78705" y="18775"/>
                      <a:pt x="77342" y="13751"/>
                    </a:cubicBezTo>
                    <a:cubicBezTo>
                      <a:pt x="75952" y="8753"/>
                      <a:pt x="73921" y="7925"/>
                      <a:pt x="64995" y="3755"/>
                    </a:cubicBezTo>
                    <a:cubicBezTo>
                      <a:pt x="61475" y="2119"/>
                      <a:pt x="55266" y="1"/>
                      <a:pt x="50012" y="1"/>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9"/>
              <p:cNvSpPr/>
              <p:nvPr/>
            </p:nvSpPr>
            <p:spPr>
              <a:xfrm>
                <a:off x="2009589" y="2887406"/>
                <a:ext cx="237929" cy="792108"/>
              </a:xfrm>
              <a:custGeom>
                <a:avLst/>
                <a:gdLst/>
                <a:ahLst/>
                <a:cxnLst/>
                <a:rect l="l" t="t" r="r" b="b"/>
                <a:pathLst>
                  <a:path w="13631" h="45380" extrusionOk="0">
                    <a:moveTo>
                      <a:pt x="6602" y="0"/>
                    </a:moveTo>
                    <a:cubicBezTo>
                      <a:pt x="6442" y="11038"/>
                      <a:pt x="1" y="22984"/>
                      <a:pt x="1" y="22984"/>
                    </a:cubicBezTo>
                    <a:cubicBezTo>
                      <a:pt x="2433" y="26324"/>
                      <a:pt x="8286" y="45379"/>
                      <a:pt x="8286" y="45379"/>
                    </a:cubicBezTo>
                    <a:cubicBezTo>
                      <a:pt x="8286" y="45379"/>
                      <a:pt x="10023" y="17639"/>
                      <a:pt x="10290" y="12989"/>
                    </a:cubicBezTo>
                    <a:cubicBezTo>
                      <a:pt x="10557" y="8339"/>
                      <a:pt x="13631" y="3288"/>
                      <a:pt x="13631" y="3288"/>
                    </a:cubicBezTo>
                    <a:cubicBezTo>
                      <a:pt x="11626" y="1497"/>
                      <a:pt x="9248" y="562"/>
                      <a:pt x="6602" y="0"/>
                    </a:cubicBez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9"/>
              <p:cNvSpPr/>
              <p:nvPr/>
            </p:nvSpPr>
            <p:spPr>
              <a:xfrm>
                <a:off x="1360717" y="2877108"/>
                <a:ext cx="149764" cy="823509"/>
              </a:xfrm>
              <a:custGeom>
                <a:avLst/>
                <a:gdLst/>
                <a:ahLst/>
                <a:cxnLst/>
                <a:rect l="l" t="t" r="r" b="b"/>
                <a:pathLst>
                  <a:path w="8580" h="47179" extrusionOk="0">
                    <a:moveTo>
                      <a:pt x="8161" y="0"/>
                    </a:moveTo>
                    <a:cubicBezTo>
                      <a:pt x="8037" y="0"/>
                      <a:pt x="7917" y="59"/>
                      <a:pt x="7831" y="163"/>
                    </a:cubicBezTo>
                    <a:cubicBezTo>
                      <a:pt x="5800" y="2835"/>
                      <a:pt x="3689" y="17213"/>
                      <a:pt x="3502" y="18496"/>
                    </a:cubicBezTo>
                    <a:cubicBezTo>
                      <a:pt x="3074" y="19138"/>
                      <a:pt x="1" y="24108"/>
                      <a:pt x="1337" y="27315"/>
                    </a:cubicBezTo>
                    <a:cubicBezTo>
                      <a:pt x="1765" y="28277"/>
                      <a:pt x="2219" y="29159"/>
                      <a:pt x="2646" y="30015"/>
                    </a:cubicBezTo>
                    <a:cubicBezTo>
                      <a:pt x="3609" y="31992"/>
                      <a:pt x="4464" y="33703"/>
                      <a:pt x="4464" y="35413"/>
                    </a:cubicBezTo>
                    <a:cubicBezTo>
                      <a:pt x="4464" y="37818"/>
                      <a:pt x="589" y="46611"/>
                      <a:pt x="535" y="46718"/>
                    </a:cubicBezTo>
                    <a:cubicBezTo>
                      <a:pt x="535" y="46718"/>
                      <a:pt x="535" y="46744"/>
                      <a:pt x="535" y="46744"/>
                    </a:cubicBezTo>
                    <a:cubicBezTo>
                      <a:pt x="482" y="46931"/>
                      <a:pt x="589" y="47119"/>
                      <a:pt x="749" y="47172"/>
                    </a:cubicBezTo>
                    <a:lnTo>
                      <a:pt x="909" y="47172"/>
                    </a:lnTo>
                    <a:cubicBezTo>
                      <a:pt x="935" y="47176"/>
                      <a:pt x="961" y="47179"/>
                      <a:pt x="987" y="47179"/>
                    </a:cubicBezTo>
                    <a:cubicBezTo>
                      <a:pt x="1120" y="47179"/>
                      <a:pt x="1243" y="47119"/>
                      <a:pt x="1310" y="46985"/>
                    </a:cubicBezTo>
                    <a:cubicBezTo>
                      <a:pt x="1444" y="46611"/>
                      <a:pt x="5239" y="37952"/>
                      <a:pt x="5239" y="35413"/>
                    </a:cubicBezTo>
                    <a:cubicBezTo>
                      <a:pt x="5239" y="33569"/>
                      <a:pt x="4357" y="31805"/>
                      <a:pt x="3341" y="29747"/>
                    </a:cubicBezTo>
                    <a:cubicBezTo>
                      <a:pt x="2914" y="28892"/>
                      <a:pt x="2486" y="28010"/>
                      <a:pt x="2085" y="27075"/>
                    </a:cubicBezTo>
                    <a:cubicBezTo>
                      <a:pt x="802" y="24055"/>
                      <a:pt x="4197" y="18844"/>
                      <a:pt x="4197" y="18790"/>
                    </a:cubicBezTo>
                    <a:cubicBezTo>
                      <a:pt x="4223" y="18737"/>
                      <a:pt x="4250" y="18710"/>
                      <a:pt x="4250" y="18656"/>
                    </a:cubicBezTo>
                    <a:cubicBezTo>
                      <a:pt x="4277" y="18496"/>
                      <a:pt x="6495" y="3156"/>
                      <a:pt x="8473" y="564"/>
                    </a:cubicBezTo>
                    <a:cubicBezTo>
                      <a:pt x="8473" y="564"/>
                      <a:pt x="8473" y="537"/>
                      <a:pt x="8473" y="537"/>
                    </a:cubicBezTo>
                    <a:cubicBezTo>
                      <a:pt x="8579" y="377"/>
                      <a:pt x="8526" y="163"/>
                      <a:pt x="8366" y="56"/>
                    </a:cubicBezTo>
                    <a:cubicBezTo>
                      <a:pt x="8299" y="18"/>
                      <a:pt x="8230" y="0"/>
                      <a:pt x="8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9"/>
              <p:cNvSpPr/>
              <p:nvPr/>
            </p:nvSpPr>
            <p:spPr>
              <a:xfrm>
                <a:off x="1321531" y="3743870"/>
                <a:ext cx="142764" cy="56921"/>
              </a:xfrm>
              <a:custGeom>
                <a:avLst/>
                <a:gdLst/>
                <a:ahLst/>
                <a:cxnLst/>
                <a:rect l="l" t="t" r="r" b="b"/>
                <a:pathLst>
                  <a:path w="8179" h="3261" extrusionOk="0">
                    <a:moveTo>
                      <a:pt x="1" y="0"/>
                    </a:moveTo>
                    <a:lnTo>
                      <a:pt x="1" y="0"/>
                    </a:lnTo>
                    <a:cubicBezTo>
                      <a:pt x="1" y="1"/>
                      <a:pt x="4678" y="2539"/>
                      <a:pt x="8179" y="326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9"/>
              <p:cNvSpPr/>
              <p:nvPr/>
            </p:nvSpPr>
            <p:spPr>
              <a:xfrm>
                <a:off x="1403639" y="3837639"/>
                <a:ext cx="80712" cy="15395"/>
              </a:xfrm>
              <a:custGeom>
                <a:avLst/>
                <a:gdLst/>
                <a:ahLst/>
                <a:cxnLst/>
                <a:rect l="l" t="t" r="r" b="b"/>
                <a:pathLst>
                  <a:path w="4624" h="882" extrusionOk="0">
                    <a:moveTo>
                      <a:pt x="0" y="0"/>
                    </a:moveTo>
                    <a:cubicBezTo>
                      <a:pt x="1497" y="508"/>
                      <a:pt x="3047" y="802"/>
                      <a:pt x="4624" y="88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9"/>
              <p:cNvSpPr/>
              <p:nvPr/>
            </p:nvSpPr>
            <p:spPr>
              <a:xfrm>
                <a:off x="1332266" y="3776057"/>
                <a:ext cx="142293" cy="58317"/>
              </a:xfrm>
              <a:custGeom>
                <a:avLst/>
                <a:gdLst/>
                <a:ahLst/>
                <a:cxnLst/>
                <a:rect l="l" t="t" r="r" b="b"/>
                <a:pathLst>
                  <a:path w="8152" h="3341" extrusionOk="0">
                    <a:moveTo>
                      <a:pt x="1" y="0"/>
                    </a:moveTo>
                    <a:lnTo>
                      <a:pt x="1" y="0"/>
                    </a:lnTo>
                    <a:cubicBezTo>
                      <a:pt x="2486" y="1577"/>
                      <a:pt x="5239" y="2726"/>
                      <a:pt x="8152" y="334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9"/>
              <p:cNvSpPr/>
              <p:nvPr/>
            </p:nvSpPr>
            <p:spPr>
              <a:xfrm>
                <a:off x="1636873" y="2834221"/>
                <a:ext cx="103107" cy="128312"/>
              </a:xfrm>
              <a:custGeom>
                <a:avLst/>
                <a:gdLst/>
                <a:ahLst/>
                <a:cxnLst/>
                <a:rect l="l" t="t" r="r" b="b"/>
                <a:pathLst>
                  <a:path w="5907" h="7351" extrusionOk="0">
                    <a:moveTo>
                      <a:pt x="4357" y="1"/>
                    </a:moveTo>
                    <a:lnTo>
                      <a:pt x="642" y="402"/>
                    </a:lnTo>
                    <a:lnTo>
                      <a:pt x="1" y="2593"/>
                    </a:lnTo>
                    <a:lnTo>
                      <a:pt x="5907" y="7350"/>
                    </a:lnTo>
                    <a:lnTo>
                      <a:pt x="5880" y="883"/>
                    </a:lnTo>
                    <a:lnTo>
                      <a:pt x="4357" y="1"/>
                    </a:lnTo>
                    <a:close/>
                  </a:path>
                </a:pathLst>
              </a:custGeom>
              <a:solidFill>
                <a:schemeClr val="accen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9"/>
              <p:cNvSpPr/>
              <p:nvPr/>
            </p:nvSpPr>
            <p:spPr>
              <a:xfrm>
                <a:off x="950211" y="3881940"/>
                <a:ext cx="14959" cy="1885"/>
              </a:xfrm>
              <a:custGeom>
                <a:avLst/>
                <a:gdLst/>
                <a:ahLst/>
                <a:cxnLst/>
                <a:rect l="l" t="t" r="r" b="b"/>
                <a:pathLst>
                  <a:path w="857" h="108" extrusionOk="0">
                    <a:moveTo>
                      <a:pt x="856" y="108"/>
                    </a:moveTo>
                    <a:lnTo>
                      <a:pt x="1" y="1"/>
                    </a:lnTo>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9"/>
              <p:cNvSpPr/>
              <p:nvPr/>
            </p:nvSpPr>
            <p:spPr>
              <a:xfrm>
                <a:off x="1619627" y="2261854"/>
                <a:ext cx="563989" cy="629759"/>
              </a:xfrm>
              <a:custGeom>
                <a:avLst/>
                <a:gdLst/>
                <a:ahLst/>
                <a:cxnLst/>
                <a:rect l="l" t="t" r="r" b="b"/>
                <a:pathLst>
                  <a:path w="32311" h="36079" extrusionOk="0">
                    <a:moveTo>
                      <a:pt x="10022" y="0"/>
                    </a:moveTo>
                    <a:cubicBezTo>
                      <a:pt x="7002" y="81"/>
                      <a:pt x="4196" y="1604"/>
                      <a:pt x="2459" y="4116"/>
                    </a:cubicBezTo>
                    <a:cubicBezTo>
                      <a:pt x="481" y="6842"/>
                      <a:pt x="641" y="10022"/>
                      <a:pt x="481" y="13176"/>
                    </a:cubicBezTo>
                    <a:cubicBezTo>
                      <a:pt x="321" y="16329"/>
                      <a:pt x="0" y="19830"/>
                      <a:pt x="695" y="22984"/>
                    </a:cubicBezTo>
                    <a:cubicBezTo>
                      <a:pt x="1603" y="27206"/>
                      <a:pt x="5933" y="36079"/>
                      <a:pt x="11171" y="36079"/>
                    </a:cubicBezTo>
                    <a:cubicBezTo>
                      <a:pt x="15928" y="36079"/>
                      <a:pt x="24400" y="29585"/>
                      <a:pt x="27286" y="25763"/>
                    </a:cubicBezTo>
                    <a:cubicBezTo>
                      <a:pt x="27927" y="25549"/>
                      <a:pt x="28542" y="25255"/>
                      <a:pt x="29050" y="24828"/>
                    </a:cubicBezTo>
                    <a:cubicBezTo>
                      <a:pt x="30146" y="23973"/>
                      <a:pt x="32310" y="22583"/>
                      <a:pt x="32150" y="19750"/>
                    </a:cubicBezTo>
                    <a:lnTo>
                      <a:pt x="32150" y="19750"/>
                    </a:lnTo>
                    <a:cubicBezTo>
                      <a:pt x="31239" y="20190"/>
                      <a:pt x="30476" y="20380"/>
                      <a:pt x="29837" y="20380"/>
                    </a:cubicBezTo>
                    <a:cubicBezTo>
                      <a:pt x="27103" y="20380"/>
                      <a:pt x="26655" y="16894"/>
                      <a:pt x="26698" y="14619"/>
                    </a:cubicBezTo>
                    <a:cubicBezTo>
                      <a:pt x="26752" y="14592"/>
                      <a:pt x="26778" y="14539"/>
                      <a:pt x="26805" y="14485"/>
                    </a:cubicBezTo>
                    <a:cubicBezTo>
                      <a:pt x="27152" y="13202"/>
                      <a:pt x="26805" y="6788"/>
                      <a:pt x="22743" y="4223"/>
                    </a:cubicBezTo>
                    <a:cubicBezTo>
                      <a:pt x="19162" y="1951"/>
                      <a:pt x="14431" y="0"/>
                      <a:pt x="10022" y="0"/>
                    </a:cubicBezTo>
                    <a:close/>
                  </a:path>
                </a:pathLst>
              </a:custGeom>
              <a:solidFill>
                <a:schemeClr val="lt1"/>
              </a:solidFill>
              <a:ln w="867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9"/>
              <p:cNvSpPr/>
              <p:nvPr/>
            </p:nvSpPr>
            <p:spPr>
              <a:xfrm>
                <a:off x="1700322" y="2172152"/>
                <a:ext cx="645154" cy="445364"/>
              </a:xfrm>
              <a:custGeom>
                <a:avLst/>
                <a:gdLst/>
                <a:ahLst/>
                <a:cxnLst/>
                <a:rect l="l" t="t" r="r" b="b"/>
                <a:pathLst>
                  <a:path w="36961" h="25515" extrusionOk="0">
                    <a:moveTo>
                      <a:pt x="10497" y="0"/>
                    </a:moveTo>
                    <a:cubicBezTo>
                      <a:pt x="5052" y="0"/>
                      <a:pt x="1024" y="3120"/>
                      <a:pt x="0" y="7251"/>
                    </a:cubicBezTo>
                    <a:cubicBezTo>
                      <a:pt x="0" y="7251"/>
                      <a:pt x="2523" y="5848"/>
                      <a:pt x="4746" y="5848"/>
                    </a:cubicBezTo>
                    <a:cubicBezTo>
                      <a:pt x="5799" y="5848"/>
                      <a:pt x="6785" y="6163"/>
                      <a:pt x="7403" y="7090"/>
                    </a:cubicBezTo>
                    <a:cubicBezTo>
                      <a:pt x="9111" y="9688"/>
                      <a:pt x="16405" y="25514"/>
                      <a:pt x="24724" y="25514"/>
                    </a:cubicBezTo>
                    <a:cubicBezTo>
                      <a:pt x="25648" y="25514"/>
                      <a:pt x="26584" y="25319"/>
                      <a:pt x="27527" y="24889"/>
                    </a:cubicBezTo>
                    <a:cubicBezTo>
                      <a:pt x="36961" y="20586"/>
                      <a:pt x="27447" y="6449"/>
                      <a:pt x="18307" y="1959"/>
                    </a:cubicBezTo>
                    <a:cubicBezTo>
                      <a:pt x="15522" y="595"/>
                      <a:pt x="12874" y="0"/>
                      <a:pt x="10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9"/>
              <p:cNvSpPr/>
              <p:nvPr/>
            </p:nvSpPr>
            <p:spPr>
              <a:xfrm>
                <a:off x="1778223" y="3428930"/>
                <a:ext cx="286908" cy="129760"/>
              </a:xfrm>
              <a:custGeom>
                <a:avLst/>
                <a:gdLst/>
                <a:ahLst/>
                <a:cxnLst/>
                <a:rect l="l" t="t" r="r" b="b"/>
                <a:pathLst>
                  <a:path w="16437" h="7434" extrusionOk="0">
                    <a:moveTo>
                      <a:pt x="473" y="0"/>
                    </a:moveTo>
                    <a:cubicBezTo>
                      <a:pt x="396" y="0"/>
                      <a:pt x="315" y="20"/>
                      <a:pt x="241" y="58"/>
                    </a:cubicBezTo>
                    <a:cubicBezTo>
                      <a:pt x="241" y="58"/>
                      <a:pt x="214" y="58"/>
                      <a:pt x="214" y="84"/>
                    </a:cubicBezTo>
                    <a:cubicBezTo>
                      <a:pt x="54" y="164"/>
                      <a:pt x="0" y="378"/>
                      <a:pt x="107" y="539"/>
                    </a:cubicBezTo>
                    <a:cubicBezTo>
                      <a:pt x="4330" y="4868"/>
                      <a:pt x="10049" y="7327"/>
                      <a:pt x="16089" y="7434"/>
                    </a:cubicBezTo>
                    <a:cubicBezTo>
                      <a:pt x="16276" y="7434"/>
                      <a:pt x="16436" y="7273"/>
                      <a:pt x="16436" y="7059"/>
                    </a:cubicBezTo>
                    <a:cubicBezTo>
                      <a:pt x="16436" y="6872"/>
                      <a:pt x="16276" y="6712"/>
                      <a:pt x="16089" y="6712"/>
                    </a:cubicBezTo>
                    <a:cubicBezTo>
                      <a:pt x="10289" y="6605"/>
                      <a:pt x="4784" y="4227"/>
                      <a:pt x="722" y="84"/>
                    </a:cubicBezTo>
                    <a:cubicBezTo>
                      <a:pt x="650" y="27"/>
                      <a:pt x="563" y="0"/>
                      <a:pt x="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9"/>
              <p:cNvSpPr/>
              <p:nvPr/>
            </p:nvSpPr>
            <p:spPr>
              <a:xfrm>
                <a:off x="763163" y="2698560"/>
                <a:ext cx="1395265" cy="1155888"/>
              </a:xfrm>
              <a:custGeom>
                <a:avLst/>
                <a:gdLst/>
                <a:ahLst/>
                <a:cxnLst/>
                <a:rect l="l" t="t" r="r" b="b"/>
                <a:pathLst>
                  <a:path w="79935" h="66221" extrusionOk="0">
                    <a:moveTo>
                      <a:pt x="45336" y="1"/>
                    </a:moveTo>
                    <a:cubicBezTo>
                      <a:pt x="42708" y="1"/>
                      <a:pt x="38350" y="6891"/>
                      <a:pt x="38350" y="6891"/>
                    </a:cubicBezTo>
                    <a:cubicBezTo>
                      <a:pt x="38350" y="6891"/>
                      <a:pt x="16997" y="16271"/>
                      <a:pt x="7750" y="31558"/>
                    </a:cubicBezTo>
                    <a:cubicBezTo>
                      <a:pt x="7750" y="31558"/>
                      <a:pt x="6227" y="30684"/>
                      <a:pt x="4658" y="30684"/>
                    </a:cubicBezTo>
                    <a:cubicBezTo>
                      <a:pt x="3681" y="30684"/>
                      <a:pt x="2687" y="31023"/>
                      <a:pt x="2031" y="32119"/>
                    </a:cubicBezTo>
                    <a:cubicBezTo>
                      <a:pt x="0" y="35433"/>
                      <a:pt x="8258" y="39014"/>
                      <a:pt x="8258" y="39014"/>
                    </a:cubicBezTo>
                    <a:cubicBezTo>
                      <a:pt x="8258" y="39014"/>
                      <a:pt x="11893" y="58229"/>
                      <a:pt x="32578" y="66220"/>
                    </a:cubicBezTo>
                    <a:lnTo>
                      <a:pt x="79934" y="57668"/>
                    </a:lnTo>
                    <a:cubicBezTo>
                      <a:pt x="79934" y="57668"/>
                      <a:pt x="76513" y="26240"/>
                      <a:pt x="47570" y="8762"/>
                    </a:cubicBezTo>
                    <a:cubicBezTo>
                      <a:pt x="47570" y="8762"/>
                      <a:pt x="48239" y="798"/>
                      <a:pt x="45700" y="49"/>
                    </a:cubicBezTo>
                    <a:cubicBezTo>
                      <a:pt x="45583" y="16"/>
                      <a:pt x="45461" y="1"/>
                      <a:pt x="45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9"/>
              <p:cNvSpPr/>
              <p:nvPr/>
            </p:nvSpPr>
            <p:spPr>
              <a:xfrm>
                <a:off x="763163" y="2686813"/>
                <a:ext cx="1395265" cy="1167635"/>
              </a:xfrm>
              <a:custGeom>
                <a:avLst/>
                <a:gdLst/>
                <a:ahLst/>
                <a:cxnLst/>
                <a:rect l="l" t="t" r="r" b="b"/>
                <a:pathLst>
                  <a:path w="79935" h="66894" fill="none" extrusionOk="0">
                    <a:moveTo>
                      <a:pt x="79934" y="58341"/>
                    </a:moveTo>
                    <a:cubicBezTo>
                      <a:pt x="79934" y="58341"/>
                      <a:pt x="76513" y="26913"/>
                      <a:pt x="47570" y="9435"/>
                    </a:cubicBezTo>
                    <a:cubicBezTo>
                      <a:pt x="47570" y="9435"/>
                      <a:pt x="48239" y="1471"/>
                      <a:pt x="45700" y="722"/>
                    </a:cubicBezTo>
                    <a:cubicBezTo>
                      <a:pt x="43134" y="1"/>
                      <a:pt x="38350" y="7564"/>
                      <a:pt x="38350" y="7564"/>
                    </a:cubicBezTo>
                    <a:cubicBezTo>
                      <a:pt x="38350" y="7564"/>
                      <a:pt x="16997" y="16944"/>
                      <a:pt x="7750" y="32231"/>
                    </a:cubicBezTo>
                    <a:cubicBezTo>
                      <a:pt x="7750" y="32231"/>
                      <a:pt x="3742" y="29933"/>
                      <a:pt x="2031" y="32792"/>
                    </a:cubicBezTo>
                    <a:cubicBezTo>
                      <a:pt x="0" y="36106"/>
                      <a:pt x="8258" y="39687"/>
                      <a:pt x="8258" y="39687"/>
                    </a:cubicBezTo>
                    <a:cubicBezTo>
                      <a:pt x="8258" y="39687"/>
                      <a:pt x="11893" y="58902"/>
                      <a:pt x="32578" y="66893"/>
                    </a:cubicBezTo>
                  </a:path>
                </a:pathLst>
              </a:custGeom>
              <a:noFill/>
              <a:ln w="9525" cap="flat"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9"/>
              <p:cNvSpPr/>
              <p:nvPr/>
            </p:nvSpPr>
            <p:spPr>
              <a:xfrm>
                <a:off x="1254364" y="2941569"/>
                <a:ext cx="1196069" cy="986487"/>
              </a:xfrm>
              <a:custGeom>
                <a:avLst/>
                <a:gdLst/>
                <a:ahLst/>
                <a:cxnLst/>
                <a:rect l="l" t="t" r="r" b="b"/>
                <a:pathLst>
                  <a:path w="68523" h="56516" extrusionOk="0">
                    <a:moveTo>
                      <a:pt x="57471" y="1"/>
                    </a:moveTo>
                    <a:cubicBezTo>
                      <a:pt x="55471" y="1"/>
                      <a:pt x="52605" y="4447"/>
                      <a:pt x="52247" y="20202"/>
                    </a:cubicBezTo>
                    <a:lnTo>
                      <a:pt x="51873" y="40352"/>
                    </a:lnTo>
                    <a:cubicBezTo>
                      <a:pt x="51873" y="40512"/>
                      <a:pt x="51793" y="40619"/>
                      <a:pt x="51660" y="40700"/>
                    </a:cubicBezTo>
                    <a:cubicBezTo>
                      <a:pt x="50109" y="41475"/>
                      <a:pt x="39794" y="46579"/>
                      <a:pt x="33834" y="48102"/>
                    </a:cubicBezTo>
                    <a:cubicBezTo>
                      <a:pt x="30253" y="49064"/>
                      <a:pt x="26565" y="49626"/>
                      <a:pt x="22877" y="49706"/>
                    </a:cubicBezTo>
                    <a:cubicBezTo>
                      <a:pt x="22289" y="49706"/>
                      <a:pt x="19723" y="45964"/>
                      <a:pt x="18360" y="44708"/>
                    </a:cubicBezTo>
                    <a:cubicBezTo>
                      <a:pt x="16997" y="43452"/>
                      <a:pt x="15875" y="43426"/>
                      <a:pt x="13390" y="42276"/>
                    </a:cubicBezTo>
                    <a:cubicBezTo>
                      <a:pt x="11079" y="41236"/>
                      <a:pt x="9630" y="40754"/>
                      <a:pt x="8965" y="40754"/>
                    </a:cubicBezTo>
                    <a:cubicBezTo>
                      <a:pt x="8623" y="40754"/>
                      <a:pt x="8489" y="40882"/>
                      <a:pt x="8552" y="41127"/>
                    </a:cubicBezTo>
                    <a:cubicBezTo>
                      <a:pt x="8766" y="41849"/>
                      <a:pt x="8953" y="42544"/>
                      <a:pt x="10717" y="43452"/>
                    </a:cubicBezTo>
                    <a:cubicBezTo>
                      <a:pt x="12214" y="44201"/>
                      <a:pt x="13283" y="44842"/>
                      <a:pt x="13577" y="45002"/>
                    </a:cubicBezTo>
                    <a:cubicBezTo>
                      <a:pt x="13630" y="45056"/>
                      <a:pt x="13684" y="45109"/>
                      <a:pt x="13710" y="45163"/>
                    </a:cubicBezTo>
                    <a:cubicBezTo>
                      <a:pt x="13834" y="45410"/>
                      <a:pt x="13660" y="45703"/>
                      <a:pt x="13401" y="45703"/>
                    </a:cubicBezTo>
                    <a:cubicBezTo>
                      <a:pt x="13380" y="45703"/>
                      <a:pt x="13358" y="45701"/>
                      <a:pt x="13336" y="45697"/>
                    </a:cubicBezTo>
                    <a:cubicBezTo>
                      <a:pt x="12027" y="45537"/>
                      <a:pt x="9301" y="45163"/>
                      <a:pt x="7964" y="44895"/>
                    </a:cubicBezTo>
                    <a:cubicBezTo>
                      <a:pt x="6361" y="44575"/>
                      <a:pt x="2459" y="42143"/>
                      <a:pt x="1791" y="41742"/>
                    </a:cubicBezTo>
                    <a:cubicBezTo>
                      <a:pt x="1738" y="41715"/>
                      <a:pt x="1657" y="41688"/>
                      <a:pt x="1577" y="41688"/>
                    </a:cubicBezTo>
                    <a:cubicBezTo>
                      <a:pt x="1176" y="41715"/>
                      <a:pt x="0" y="41929"/>
                      <a:pt x="1150" y="43719"/>
                    </a:cubicBezTo>
                    <a:cubicBezTo>
                      <a:pt x="2192" y="45323"/>
                      <a:pt x="4811" y="48450"/>
                      <a:pt x="5800" y="49358"/>
                    </a:cubicBezTo>
                    <a:cubicBezTo>
                      <a:pt x="5826" y="49358"/>
                      <a:pt x="5826" y="49385"/>
                      <a:pt x="5826" y="49385"/>
                    </a:cubicBezTo>
                    <a:cubicBezTo>
                      <a:pt x="6227" y="49706"/>
                      <a:pt x="6655" y="50027"/>
                      <a:pt x="7083" y="50347"/>
                    </a:cubicBezTo>
                    <a:cubicBezTo>
                      <a:pt x="7387" y="50550"/>
                      <a:pt x="7209" y="51019"/>
                      <a:pt x="6870" y="51019"/>
                    </a:cubicBezTo>
                    <a:cubicBezTo>
                      <a:pt x="6852" y="51019"/>
                      <a:pt x="6834" y="51018"/>
                      <a:pt x="6815" y="51015"/>
                    </a:cubicBezTo>
                    <a:cubicBezTo>
                      <a:pt x="6496" y="50968"/>
                      <a:pt x="6180" y="50938"/>
                      <a:pt x="5913" y="50938"/>
                    </a:cubicBezTo>
                    <a:cubicBezTo>
                      <a:pt x="5422" y="50938"/>
                      <a:pt x="5100" y="51042"/>
                      <a:pt x="5239" y="51336"/>
                    </a:cubicBezTo>
                    <a:cubicBezTo>
                      <a:pt x="5613" y="52245"/>
                      <a:pt x="7964" y="52592"/>
                      <a:pt x="10904" y="53848"/>
                    </a:cubicBezTo>
                    <a:cubicBezTo>
                      <a:pt x="13844" y="55104"/>
                      <a:pt x="20525" y="55265"/>
                      <a:pt x="24240" y="55799"/>
                    </a:cubicBezTo>
                    <a:cubicBezTo>
                      <a:pt x="28249" y="56275"/>
                      <a:pt x="32287" y="56515"/>
                      <a:pt x="36324" y="56515"/>
                    </a:cubicBezTo>
                    <a:cubicBezTo>
                      <a:pt x="39096" y="56515"/>
                      <a:pt x="41868" y="56402"/>
                      <a:pt x="44631" y="56173"/>
                    </a:cubicBezTo>
                    <a:cubicBezTo>
                      <a:pt x="52461" y="55425"/>
                      <a:pt x="64220" y="50641"/>
                      <a:pt x="66385" y="49011"/>
                    </a:cubicBezTo>
                    <a:cubicBezTo>
                      <a:pt x="68523" y="47408"/>
                      <a:pt x="67160" y="29341"/>
                      <a:pt x="66572" y="25226"/>
                    </a:cubicBezTo>
                    <a:cubicBezTo>
                      <a:pt x="65984" y="21110"/>
                      <a:pt x="64808" y="13440"/>
                      <a:pt x="64033" y="9832"/>
                    </a:cubicBezTo>
                    <a:cubicBezTo>
                      <a:pt x="63231" y="6224"/>
                      <a:pt x="60105" y="1254"/>
                      <a:pt x="58154" y="185"/>
                    </a:cubicBezTo>
                    <a:cubicBezTo>
                      <a:pt x="57943" y="66"/>
                      <a:pt x="57713" y="1"/>
                      <a:pt x="57471" y="1"/>
                    </a:cubicBezTo>
                    <a:close/>
                  </a:path>
                </a:pathLst>
              </a:custGeom>
              <a:solidFill>
                <a:schemeClr val="lt1"/>
              </a:solidFill>
              <a:ln w="9525" cap="rnd" cmpd="sng">
                <a:solidFill>
                  <a:schemeClr val="dk1"/>
                </a:solidFill>
                <a:prstDash val="solid"/>
                <a:miter lim="2672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9"/>
              <p:cNvSpPr/>
              <p:nvPr/>
            </p:nvSpPr>
            <p:spPr>
              <a:xfrm>
                <a:off x="879308" y="3350278"/>
                <a:ext cx="410053" cy="389718"/>
              </a:xfrm>
              <a:custGeom>
                <a:avLst/>
                <a:gdLst/>
                <a:ahLst/>
                <a:cxnLst/>
                <a:rect l="l" t="t" r="r" b="b"/>
                <a:pathLst>
                  <a:path w="23492" h="22327" extrusionOk="0">
                    <a:moveTo>
                      <a:pt x="18600" y="0"/>
                    </a:moveTo>
                    <a:cubicBezTo>
                      <a:pt x="18367" y="0"/>
                      <a:pt x="18133" y="110"/>
                      <a:pt x="17987" y="341"/>
                    </a:cubicBezTo>
                    <a:cubicBezTo>
                      <a:pt x="16624" y="2452"/>
                      <a:pt x="14539" y="4751"/>
                      <a:pt x="12936" y="6434"/>
                    </a:cubicBezTo>
                    <a:cubicBezTo>
                      <a:pt x="12781" y="6596"/>
                      <a:pt x="12596" y="6665"/>
                      <a:pt x="12416" y="6665"/>
                    </a:cubicBezTo>
                    <a:cubicBezTo>
                      <a:pt x="11913" y="6665"/>
                      <a:pt x="11445" y="6123"/>
                      <a:pt x="11760" y="5552"/>
                    </a:cubicBezTo>
                    <a:cubicBezTo>
                      <a:pt x="12405" y="4350"/>
                      <a:pt x="12457" y="2999"/>
                      <a:pt x="11360" y="2999"/>
                    </a:cubicBezTo>
                    <a:cubicBezTo>
                      <a:pt x="11140" y="2999"/>
                      <a:pt x="10874" y="3053"/>
                      <a:pt x="10557" y="3174"/>
                    </a:cubicBezTo>
                    <a:cubicBezTo>
                      <a:pt x="7510" y="4323"/>
                      <a:pt x="2459" y="13463"/>
                      <a:pt x="2459" y="13463"/>
                    </a:cubicBezTo>
                    <a:cubicBezTo>
                      <a:pt x="1" y="16723"/>
                      <a:pt x="1551" y="20999"/>
                      <a:pt x="7029" y="22175"/>
                    </a:cubicBezTo>
                    <a:cubicBezTo>
                      <a:pt x="7507" y="22278"/>
                      <a:pt x="7986" y="22327"/>
                      <a:pt x="8466" y="22327"/>
                    </a:cubicBezTo>
                    <a:cubicBezTo>
                      <a:pt x="13455" y="22327"/>
                      <a:pt x="18405" y="17049"/>
                      <a:pt x="20819" y="12928"/>
                    </a:cubicBezTo>
                    <a:cubicBezTo>
                      <a:pt x="23492" y="8439"/>
                      <a:pt x="20846" y="5766"/>
                      <a:pt x="20846" y="5766"/>
                    </a:cubicBezTo>
                    <a:lnTo>
                      <a:pt x="20606" y="5766"/>
                    </a:lnTo>
                    <a:cubicBezTo>
                      <a:pt x="21274" y="2987"/>
                      <a:pt x="20312" y="1971"/>
                      <a:pt x="19911" y="1677"/>
                    </a:cubicBezTo>
                    <a:cubicBezTo>
                      <a:pt x="19804" y="1597"/>
                      <a:pt x="19697" y="1490"/>
                      <a:pt x="19643" y="1357"/>
                    </a:cubicBezTo>
                    <a:lnTo>
                      <a:pt x="19269" y="448"/>
                    </a:lnTo>
                    <a:cubicBezTo>
                      <a:pt x="19153" y="157"/>
                      <a:pt x="18878" y="0"/>
                      <a:pt x="18600" y="0"/>
                    </a:cubicBez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 name="Google Shape;1353;p69"/>
            <p:cNvSpPr/>
            <p:nvPr/>
          </p:nvSpPr>
          <p:spPr>
            <a:xfrm flipH="1">
              <a:off x="1876035" y="1278475"/>
              <a:ext cx="991138" cy="317437"/>
            </a:xfrm>
            <a:custGeom>
              <a:avLst/>
              <a:gdLst/>
              <a:ahLst/>
              <a:cxnLst/>
              <a:rect l="l" t="t" r="r" b="b"/>
              <a:pathLst>
                <a:path w="14511" h="4647" fill="none" extrusionOk="0">
                  <a:moveTo>
                    <a:pt x="13894" y="3805"/>
                  </a:moveTo>
                  <a:cubicBezTo>
                    <a:pt x="13263" y="3459"/>
                    <a:pt x="12977" y="3744"/>
                    <a:pt x="12766" y="3459"/>
                  </a:cubicBezTo>
                  <a:cubicBezTo>
                    <a:pt x="12541" y="3173"/>
                    <a:pt x="13383" y="2436"/>
                    <a:pt x="11684" y="1699"/>
                  </a:cubicBezTo>
                  <a:cubicBezTo>
                    <a:pt x="11684" y="1699"/>
                    <a:pt x="11578" y="121"/>
                    <a:pt x="9248" y="60"/>
                  </a:cubicBezTo>
                  <a:cubicBezTo>
                    <a:pt x="6917" y="0"/>
                    <a:pt x="7549" y="1654"/>
                    <a:pt x="6917" y="2045"/>
                  </a:cubicBezTo>
                  <a:cubicBezTo>
                    <a:pt x="6286" y="2436"/>
                    <a:pt x="6120" y="1820"/>
                    <a:pt x="5504" y="2211"/>
                  </a:cubicBezTo>
                  <a:cubicBezTo>
                    <a:pt x="4872" y="2617"/>
                    <a:pt x="5158" y="3399"/>
                    <a:pt x="4647" y="3519"/>
                  </a:cubicBezTo>
                  <a:cubicBezTo>
                    <a:pt x="4135" y="3624"/>
                    <a:pt x="3459" y="3008"/>
                    <a:pt x="2842" y="3399"/>
                  </a:cubicBezTo>
                  <a:cubicBezTo>
                    <a:pt x="2211" y="3805"/>
                    <a:pt x="2211" y="4135"/>
                    <a:pt x="1925" y="4135"/>
                  </a:cubicBezTo>
                  <a:cubicBezTo>
                    <a:pt x="1654" y="4135"/>
                    <a:pt x="1083" y="3910"/>
                    <a:pt x="737" y="4135"/>
                  </a:cubicBezTo>
                  <a:cubicBezTo>
                    <a:pt x="406" y="4376"/>
                    <a:pt x="0" y="4647"/>
                    <a:pt x="0" y="4647"/>
                  </a:cubicBezTo>
                  <a:lnTo>
                    <a:pt x="14345" y="4647"/>
                  </a:lnTo>
                  <a:cubicBezTo>
                    <a:pt x="14345" y="4647"/>
                    <a:pt x="14511" y="4135"/>
                    <a:pt x="13894" y="3805"/>
                  </a:cubicBezTo>
                  <a:close/>
                </a:path>
              </a:pathLst>
            </a:custGeom>
            <a:noFill/>
            <a:ln w="9525" cap="flat" cmpd="sng">
              <a:solidFill>
                <a:schemeClr val="dk1"/>
              </a:solidFill>
              <a:prstDash val="solid"/>
              <a:miter lim="15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 name="Google Shape;1354;p69"/>
          <p:cNvSpPr/>
          <p:nvPr/>
        </p:nvSpPr>
        <p:spPr>
          <a:xfrm>
            <a:off x="3489943" y="889151"/>
            <a:ext cx="2299027" cy="1848684"/>
          </a:xfrm>
          <a:custGeom>
            <a:avLst/>
            <a:gdLst/>
            <a:ahLst/>
            <a:cxnLst/>
            <a:rect l="l" t="t" r="r" b="b"/>
            <a:pathLst>
              <a:path w="46895" h="37709" extrusionOk="0">
                <a:moveTo>
                  <a:pt x="18603" y="0"/>
                </a:moveTo>
                <a:cubicBezTo>
                  <a:pt x="14800" y="0"/>
                  <a:pt x="10837" y="1267"/>
                  <a:pt x="8466" y="3638"/>
                </a:cubicBezTo>
                <a:cubicBezTo>
                  <a:pt x="4647" y="7457"/>
                  <a:pt x="1775" y="9322"/>
                  <a:pt x="888" y="16540"/>
                </a:cubicBezTo>
                <a:cubicBezTo>
                  <a:pt x="1" y="23757"/>
                  <a:pt x="6752" y="30283"/>
                  <a:pt x="6752" y="30283"/>
                </a:cubicBezTo>
                <a:cubicBezTo>
                  <a:pt x="6752" y="30283"/>
                  <a:pt x="11459" y="36643"/>
                  <a:pt x="20676" y="37606"/>
                </a:cubicBezTo>
                <a:cubicBezTo>
                  <a:pt x="21342" y="37675"/>
                  <a:pt x="21973" y="37708"/>
                  <a:pt x="22573" y="37708"/>
                </a:cubicBezTo>
                <a:cubicBezTo>
                  <a:pt x="30275" y="37708"/>
                  <a:pt x="32743" y="32287"/>
                  <a:pt x="35743" y="29441"/>
                </a:cubicBezTo>
                <a:cubicBezTo>
                  <a:pt x="38976" y="26358"/>
                  <a:pt x="45682" y="24163"/>
                  <a:pt x="46298" y="16660"/>
                </a:cubicBezTo>
                <a:cubicBezTo>
                  <a:pt x="46894" y="9214"/>
                  <a:pt x="42947" y="5366"/>
                  <a:pt x="37378" y="5366"/>
                </a:cubicBezTo>
                <a:cubicBezTo>
                  <a:pt x="37324" y="5366"/>
                  <a:pt x="37270" y="5367"/>
                  <a:pt x="37216" y="5367"/>
                </a:cubicBezTo>
                <a:cubicBezTo>
                  <a:pt x="37035" y="5370"/>
                  <a:pt x="36858" y="5372"/>
                  <a:pt x="36685" y="5372"/>
                </a:cubicBezTo>
                <a:cubicBezTo>
                  <a:pt x="31434" y="5372"/>
                  <a:pt x="29666" y="4050"/>
                  <a:pt x="25052" y="1488"/>
                </a:cubicBezTo>
                <a:cubicBezTo>
                  <a:pt x="23238" y="483"/>
                  <a:pt x="20951" y="0"/>
                  <a:pt x="18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9"/>
          <p:cNvSpPr txBox="1">
            <a:spLocks noGrp="1"/>
          </p:cNvSpPr>
          <p:nvPr>
            <p:ph type="title"/>
          </p:nvPr>
        </p:nvSpPr>
        <p:spPr>
          <a:xfrm>
            <a:off x="3728053" y="2223325"/>
            <a:ext cx="5153187"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LITERATURE SURVEY</a:t>
            </a:r>
          </a:p>
        </p:txBody>
      </p:sp>
      <p:sp>
        <p:nvSpPr>
          <p:cNvPr id="1356" name="Google Shape;1356;p69"/>
          <p:cNvSpPr txBox="1">
            <a:spLocks noGrp="1"/>
          </p:cNvSpPr>
          <p:nvPr>
            <p:ph type="title" idx="2"/>
          </p:nvPr>
        </p:nvSpPr>
        <p:spPr>
          <a:xfrm>
            <a:off x="3907977" y="1278475"/>
            <a:ext cx="2117700" cy="89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graphicFrame>
        <p:nvGraphicFramePr>
          <p:cNvPr id="1361" name="Google Shape;1361;p70"/>
          <p:cNvGraphicFramePr/>
          <p:nvPr>
            <p:extLst>
              <p:ext uri="{D42A27DB-BD31-4B8C-83A1-F6EECF244321}">
                <p14:modId xmlns:p14="http://schemas.microsoft.com/office/powerpoint/2010/main" val="124078435"/>
              </p:ext>
            </p:extLst>
          </p:nvPr>
        </p:nvGraphicFramePr>
        <p:xfrm>
          <a:off x="25" y="0"/>
          <a:ext cx="9143975" cy="5158215"/>
        </p:xfrm>
        <a:graphic>
          <a:graphicData uri="http://schemas.openxmlformats.org/drawingml/2006/table">
            <a:tbl>
              <a:tblPr>
                <a:noFill/>
                <a:tableStyleId>{7B94589C-704E-4DAC-8171-5036EE6CC603}</a:tableStyleId>
              </a:tblPr>
              <a:tblGrid>
                <a:gridCol w="719975">
                  <a:extLst>
                    <a:ext uri="{9D8B030D-6E8A-4147-A177-3AD203B41FA5}">
                      <a16:colId xmlns:a16="http://schemas.microsoft.com/office/drawing/2014/main" val="20000"/>
                    </a:ext>
                  </a:extLst>
                </a:gridCol>
                <a:gridCol w="2100250">
                  <a:extLst>
                    <a:ext uri="{9D8B030D-6E8A-4147-A177-3AD203B41FA5}">
                      <a16:colId xmlns:a16="http://schemas.microsoft.com/office/drawing/2014/main" val="20001"/>
                    </a:ext>
                  </a:extLst>
                </a:gridCol>
                <a:gridCol w="2512675">
                  <a:extLst>
                    <a:ext uri="{9D8B030D-6E8A-4147-A177-3AD203B41FA5}">
                      <a16:colId xmlns:a16="http://schemas.microsoft.com/office/drawing/2014/main" val="20002"/>
                    </a:ext>
                  </a:extLst>
                </a:gridCol>
                <a:gridCol w="3049875">
                  <a:extLst>
                    <a:ext uri="{9D8B030D-6E8A-4147-A177-3AD203B41FA5}">
                      <a16:colId xmlns:a16="http://schemas.microsoft.com/office/drawing/2014/main" val="20003"/>
                    </a:ext>
                  </a:extLst>
                </a:gridCol>
                <a:gridCol w="761200">
                  <a:extLst>
                    <a:ext uri="{9D8B030D-6E8A-4147-A177-3AD203B41FA5}">
                      <a16:colId xmlns:a16="http://schemas.microsoft.com/office/drawing/2014/main" val="20004"/>
                    </a:ext>
                  </a:extLst>
                </a:gridCol>
              </a:tblGrid>
              <a:tr h="1100600">
                <a:tc>
                  <a:txBody>
                    <a:bodyPr/>
                    <a:lstStyle/>
                    <a:p>
                      <a:pPr marL="0" lvl="0" indent="0" algn="ctr" rtl="0">
                        <a:spcBef>
                          <a:spcPts val="0"/>
                        </a:spcBef>
                        <a:spcAft>
                          <a:spcPts val="0"/>
                        </a:spcAft>
                        <a:buNone/>
                      </a:pPr>
                      <a:r>
                        <a:rPr lang="en" sz="1600" dirty="0">
                          <a:solidFill>
                            <a:srgbClr val="2D5C3F"/>
                          </a:solidFill>
                          <a:latin typeface="Open Sans"/>
                          <a:ea typeface="Open Sans"/>
                          <a:cs typeface="Open Sans"/>
                          <a:sym typeface="Open Sans"/>
                        </a:rPr>
                        <a:t>S.No.</a:t>
                      </a:r>
                      <a:endParaRPr sz="1600" dirty="0">
                        <a:solidFill>
                          <a:srgbClr val="2D5C3F"/>
                        </a:solidFill>
                        <a:latin typeface="Open Sans"/>
                        <a:ea typeface="Open Sans"/>
                        <a:cs typeface="Open Sans"/>
                        <a:sym typeface="Open Sans"/>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dirty="0">
                          <a:solidFill>
                            <a:srgbClr val="2D5C3F"/>
                          </a:solidFill>
                          <a:latin typeface="Open Sans"/>
                          <a:ea typeface="Open Sans"/>
                          <a:cs typeface="Open Sans"/>
                          <a:sym typeface="Open Sans"/>
                        </a:rPr>
                        <a:t>Title of the Paper</a:t>
                      </a:r>
                      <a:endParaRPr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rgbClr val="2D5C3F"/>
                          </a:solidFill>
                          <a:latin typeface="Open Sans"/>
                          <a:ea typeface="Open Sans"/>
                          <a:cs typeface="Open Sans"/>
                          <a:sym typeface="Open Sans"/>
                        </a:rPr>
                        <a:t>Methods</a:t>
                      </a:r>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rgbClr val="2D5C3F"/>
                          </a:solidFill>
                          <a:latin typeface="Open Sans"/>
                          <a:ea typeface="Open Sans"/>
                          <a:cs typeface="Open Sans"/>
                          <a:sym typeface="Open Sans"/>
                        </a:rPr>
                        <a:t>Pros/Cons</a:t>
                      </a:r>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rgbClr val="2D5C3F"/>
                          </a:solidFill>
                          <a:latin typeface="Open Sans"/>
                          <a:ea typeface="Open Sans"/>
                          <a:cs typeface="Open Sans"/>
                          <a:sym typeface="Open Sans"/>
                        </a:rPr>
                        <a:t>Year</a:t>
                      </a:r>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1348775">
                <a:tc>
                  <a:txBody>
                    <a:bodyPr/>
                    <a:lstStyle/>
                    <a:p>
                      <a:pPr marL="0" lvl="0" indent="0" algn="ctr" rtl="0">
                        <a:spcBef>
                          <a:spcPts val="0"/>
                        </a:spcBef>
                        <a:spcAft>
                          <a:spcPts val="0"/>
                        </a:spcAft>
                        <a:buNone/>
                      </a:pPr>
                      <a:r>
                        <a:rPr lang="en" sz="1100" b="0" i="0" u="none" strike="noStrike" cap="none" dirty="0">
                          <a:solidFill>
                            <a:srgbClr val="000000"/>
                          </a:solidFill>
                          <a:latin typeface="Arial"/>
                          <a:cs typeface="Arial"/>
                          <a:sym typeface="Arial"/>
                        </a:rPr>
                        <a:t>1</a:t>
                      </a:r>
                      <a:endParaRPr sz="1100" b="0" i="0" u="none" strike="noStrike" cap="none" dirty="0">
                        <a:solidFill>
                          <a:srgbClr val="000000"/>
                        </a:solidFill>
                        <a:latin typeface="Arial"/>
                        <a:cs typeface="Arial"/>
                        <a:sym typeface="Arial"/>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100" dirty="0"/>
                        <a:t>Using Machine Learning to Predict Dementia from Neuropsychiatric Symptom and Neuroimaging Data</a:t>
                      </a:r>
                      <a:endParaRPr sz="1100" dirty="0"/>
                    </a:p>
                    <a:p>
                      <a:pPr marL="0" lvl="0" indent="0" algn="ctr" rtl="0">
                        <a:spcBef>
                          <a:spcPts val="0"/>
                        </a:spcBef>
                        <a:spcAft>
                          <a:spcPts val="0"/>
                        </a:spcAft>
                        <a:buNone/>
                      </a:pP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t>Alzheimer’s Disease Neuroimaging Initiative data set, Clinical MRI data, Statistical Analysis, Feature Selection and Classification.</a:t>
                      </a:r>
                      <a:endParaRPr sz="1100"/>
                    </a:p>
                    <a:p>
                      <a:pPr marL="0" lvl="0" indent="0" algn="ctr" rtl="0">
                        <a:spcBef>
                          <a:spcPts val="0"/>
                        </a:spcBef>
                        <a:spcAft>
                          <a:spcPts val="0"/>
                        </a:spcAft>
                        <a:buNone/>
                      </a:pPr>
                      <a:endParaRPr sz="110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100" b="1" dirty="0"/>
                        <a:t>Cons: </a:t>
                      </a:r>
                      <a:r>
                        <a:rPr lang="en" sz="1100" dirty="0"/>
                        <a:t>Focuses on only single Image Modality which results in low accuracy, substantial error measurement found in mild behavioral impairment positive (MBI+), one of the factors for dementia.</a:t>
                      </a:r>
                      <a:endParaRPr sz="1100" dirty="0"/>
                    </a:p>
                    <a:p>
                      <a:pPr marL="0" lvl="0" indent="0" algn="ctr" rtl="0">
                        <a:spcBef>
                          <a:spcPts val="0"/>
                        </a:spcBef>
                        <a:spcAft>
                          <a:spcPts val="0"/>
                        </a:spcAft>
                        <a:buNone/>
                      </a:pPr>
                      <a:r>
                        <a:rPr lang="en" sz="1100" b="1" dirty="0"/>
                        <a:t>Pros:</a:t>
                      </a:r>
                      <a:r>
                        <a:rPr lang="en" sz="1100" dirty="0"/>
                        <a:t> Techniques would be helpful in early detection of dementia.</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t>2020</a:t>
                      </a:r>
                      <a:endParaRPr sz="110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848650">
                <a:tc>
                  <a:txBody>
                    <a:bodyPr/>
                    <a:lstStyle/>
                    <a:p>
                      <a:pPr marL="0" marR="0" lvl="0" indent="0" algn="ctr" rtl="0">
                        <a:lnSpc>
                          <a:spcPct val="100000"/>
                        </a:lnSpc>
                        <a:spcBef>
                          <a:spcPts val="0"/>
                        </a:spcBef>
                        <a:spcAft>
                          <a:spcPts val="0"/>
                        </a:spcAft>
                        <a:buClr>
                          <a:srgbClr val="000000"/>
                        </a:buClr>
                        <a:buFont typeface="Arial"/>
                        <a:buNone/>
                      </a:pPr>
                      <a:r>
                        <a:rPr lang="en" sz="1100" b="0" i="0" u="none" strike="noStrike" cap="none" dirty="0">
                          <a:solidFill>
                            <a:srgbClr val="000000"/>
                          </a:solidFill>
                          <a:latin typeface="Arial"/>
                          <a:cs typeface="Arial"/>
                          <a:sym typeface="Arial"/>
                        </a:rPr>
                        <a:t>2</a:t>
                      </a:r>
                      <a:endParaRPr sz="1100" b="0" i="0" u="none" strike="noStrike" cap="none" dirty="0">
                        <a:solidFill>
                          <a:srgbClr val="000000"/>
                        </a:solidFill>
                        <a:latin typeface="Arial"/>
                        <a:cs typeface="Arial"/>
                        <a:sym typeface="Arial"/>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100"/>
                        <a:t>Machine Learning for the Preliminary Diagnosis of Dementia by Fubao Zhu, et al.</a:t>
                      </a:r>
                      <a:endParaRPr sz="110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dirty="0"/>
                        <a:t>Random Forest, AdaBoost, LogitBoost, Neural Network, Naive Bayes, and Support Vector Machine</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100" b="1" dirty="0"/>
                        <a:t>Cons: </a:t>
                      </a:r>
                      <a:r>
                        <a:rPr lang="en" sz="1100" dirty="0"/>
                        <a:t>The study was conducted only in three hospitals, which may show selection bias. More subjects are needed to validate the method.</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t>2020</a:t>
                      </a:r>
                      <a:endParaRPr sz="110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772225">
                <a:tc>
                  <a:txBody>
                    <a:bodyPr/>
                    <a:lstStyle/>
                    <a:p>
                      <a:pPr marL="0" marR="0" lvl="0" indent="0" algn="ctr" rtl="0">
                        <a:lnSpc>
                          <a:spcPct val="100000"/>
                        </a:lnSpc>
                        <a:spcBef>
                          <a:spcPts val="0"/>
                        </a:spcBef>
                        <a:spcAft>
                          <a:spcPts val="0"/>
                        </a:spcAft>
                        <a:buClr>
                          <a:srgbClr val="000000"/>
                        </a:buClr>
                        <a:buFont typeface="Arial"/>
                        <a:buNone/>
                      </a:pPr>
                      <a:r>
                        <a:rPr lang="en" sz="1100" b="0" i="0" u="none" strike="noStrike" cap="none" dirty="0">
                          <a:solidFill>
                            <a:srgbClr val="000000"/>
                          </a:solidFill>
                          <a:latin typeface="Arial"/>
                          <a:cs typeface="Arial"/>
                          <a:sym typeface="Arial"/>
                        </a:rPr>
                        <a:t>3</a:t>
                      </a:r>
                      <a:endParaRPr sz="1100" b="0" i="0" u="none" strike="noStrike" cap="none" dirty="0">
                        <a:solidFill>
                          <a:srgbClr val="000000"/>
                        </a:solidFill>
                        <a:latin typeface="Arial"/>
                        <a:cs typeface="Arial"/>
                        <a:sym typeface="Arial"/>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100"/>
                        <a:t>Machine Learning Techniques to Identify Dementia by Shanta R</a:t>
                      </a:r>
                      <a:endParaRPr sz="110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t>Support Vector Machine, Linear Discriminant Analysis and K-Nearest Neighbour Algorithms</a:t>
                      </a:r>
                      <a:endParaRPr sz="110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100" b="1" dirty="0"/>
                        <a:t>Pros: </a:t>
                      </a:r>
                      <a:r>
                        <a:rPr lang="en" sz="1100" dirty="0"/>
                        <a:t>The techniques diagnosis of disease at early stages but a larger dataset can be used to obtain more accuracy.</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t>2020</a:t>
                      </a:r>
                      <a:endParaRPr sz="110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r h="1075650">
                <a:tc>
                  <a:txBody>
                    <a:bodyPr/>
                    <a:lstStyle/>
                    <a:p>
                      <a:pPr marL="0" marR="0" lvl="0" indent="0" algn="ctr" rtl="0">
                        <a:lnSpc>
                          <a:spcPct val="100000"/>
                        </a:lnSpc>
                        <a:spcBef>
                          <a:spcPts val="0"/>
                        </a:spcBef>
                        <a:spcAft>
                          <a:spcPts val="0"/>
                        </a:spcAft>
                        <a:buClr>
                          <a:srgbClr val="000000"/>
                        </a:buClr>
                        <a:buFont typeface="Arial"/>
                        <a:buNone/>
                      </a:pPr>
                      <a:r>
                        <a:rPr lang="en" sz="1100" b="0" i="0" u="none" strike="noStrike" cap="none" dirty="0">
                          <a:solidFill>
                            <a:srgbClr val="000000"/>
                          </a:solidFill>
                          <a:latin typeface="Arial"/>
                          <a:cs typeface="Arial"/>
                          <a:sym typeface="Arial"/>
                        </a:rPr>
                        <a:t>4</a:t>
                      </a:r>
                      <a:endParaRPr sz="1100" b="0" i="0" u="none" strike="noStrike" cap="none" dirty="0">
                        <a:solidFill>
                          <a:srgbClr val="000000"/>
                        </a:solidFill>
                        <a:latin typeface="Arial"/>
                        <a:cs typeface="Arial"/>
                        <a:sym typeface="Arial"/>
                      </a:endParaRPr>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100" dirty="0"/>
                        <a:t>Spatiotemporal formal extraction and classification of Alzheimer’s disease using deep learning 3D-CNN for fMRI data</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t>fMRI and deep learning techniques, 3D CNN data extraction and classification steps</a:t>
                      </a:r>
                      <a:endParaRPr sz="110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100" b="1" dirty="0"/>
                        <a:t>Cons: </a:t>
                      </a:r>
                      <a:r>
                        <a:rPr lang="en" sz="1100" dirty="0"/>
                        <a:t>fMRI technique needs to be developed for this problem statement, more training of CNN model is required, each kernel type has its own limitations and advantages which doesn’t make one superior over the other.</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dirty="0"/>
                        <a:t>2020</a:t>
                      </a:r>
                      <a:endParaRPr sz="1100" dirty="0"/>
                    </a:p>
                  </a:txBody>
                  <a:tcPr marL="91425" marR="91425" marT="91425" marB="914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5"/>
                    </a:solidFill>
                  </a:tcPr>
                </a:tc>
                <a:extLst>
                  <a:ext uri="{0D108BD9-81ED-4DB2-BD59-A6C34878D82A}">
                    <a16:rowId xmlns:a16="http://schemas.microsoft.com/office/drawing/2014/main" val="10004"/>
                  </a:ext>
                </a:extLst>
              </a:tr>
            </a:tbl>
          </a:graphicData>
        </a:graphic>
      </p:graphicFrame>
    </p:spTree>
  </p:cSld>
  <p:clrMapOvr>
    <a:masterClrMapping/>
  </p:clrMapOvr>
</p:sld>
</file>

<file path=ppt/theme/theme1.xml><?xml version="1.0" encoding="utf-8"?>
<a:theme xmlns:a="http://schemas.openxmlformats.org/drawingml/2006/main" name="World Alzheimer's Day by Slidesgo">
  <a:themeElements>
    <a:clrScheme name="Simple Light">
      <a:dk1>
        <a:srgbClr val="000000"/>
      </a:dk1>
      <a:lt1>
        <a:srgbClr val="FFFFFF"/>
      </a:lt1>
      <a:dk2>
        <a:srgbClr val="FAFAFA"/>
      </a:dk2>
      <a:lt2>
        <a:srgbClr val="F0F0F0"/>
      </a:lt2>
      <a:accent1>
        <a:srgbClr val="71569C"/>
      </a:accent1>
      <a:accent2>
        <a:srgbClr val="9F7CD4"/>
      </a:accent2>
      <a:accent3>
        <a:srgbClr val="B6A1D4"/>
      </a:accent3>
      <a:accent4>
        <a:srgbClr val="8A71D4"/>
      </a:accent4>
      <a:accent5>
        <a:srgbClr val="DED0F3"/>
      </a:accent5>
      <a:accent6>
        <a:srgbClr val="F4EDFF"/>
      </a:accent6>
      <a:hlink>
        <a:srgbClr val="71569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lzheimer's Breakthrough by Slidesgo">
  <a:themeElements>
    <a:clrScheme name="Simple Light">
      <a:dk1>
        <a:srgbClr val="2D5C3F"/>
      </a:dk1>
      <a:lt1>
        <a:srgbClr val="FFFFFF"/>
      </a:lt1>
      <a:dk2>
        <a:srgbClr val="2D5C3F"/>
      </a:dk2>
      <a:lt2>
        <a:srgbClr val="D56969"/>
      </a:lt2>
      <a:accent1>
        <a:srgbClr val="50A772"/>
      </a:accent1>
      <a:accent2>
        <a:srgbClr val="FFABAB"/>
      </a:accent2>
      <a:accent3>
        <a:srgbClr val="D6FFE6"/>
      </a:accent3>
      <a:accent4>
        <a:srgbClr val="ABFADD"/>
      </a:accent4>
      <a:accent5>
        <a:srgbClr val="D39C9C"/>
      </a:accent5>
      <a:accent6>
        <a:srgbClr val="A6D3B8"/>
      </a:accent6>
      <a:hlink>
        <a:srgbClr val="2D5C3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932</TotalTime>
  <Words>3083</Words>
  <Application>Microsoft Office PowerPoint</Application>
  <PresentationFormat>On-screen Show (16:9)</PresentationFormat>
  <Paragraphs>316</Paragraphs>
  <Slides>51</Slides>
  <Notes>45</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51</vt:i4>
      </vt:variant>
    </vt:vector>
  </HeadingPairs>
  <TitlesOfParts>
    <vt:vector size="65" baseType="lpstr">
      <vt:lpstr>Arial</vt:lpstr>
      <vt:lpstr>Symbol</vt:lpstr>
      <vt:lpstr>Barlow</vt:lpstr>
      <vt:lpstr>Open Sans</vt:lpstr>
      <vt:lpstr>Livvic</vt:lpstr>
      <vt:lpstr>Roboto Condensed Light</vt:lpstr>
      <vt:lpstr>Marvel</vt:lpstr>
      <vt:lpstr>PT Serif</vt:lpstr>
      <vt:lpstr>Lato</vt:lpstr>
      <vt:lpstr>Comfortaa</vt:lpstr>
      <vt:lpstr>Thasadith</vt:lpstr>
      <vt:lpstr>Wingdings</vt:lpstr>
      <vt:lpstr>World Alzheimer's Day by Slidesgo</vt:lpstr>
      <vt:lpstr>Alzheimer's Breakthrough by Slidesgo</vt:lpstr>
      <vt:lpstr>DEMENTIA DETECTION USING CNN, NLP AND CARE-TAKER APPLICATION</vt:lpstr>
      <vt:lpstr>TABLE OF CONTENTS</vt:lpstr>
      <vt:lpstr>ABSTRACT</vt:lpstr>
      <vt:lpstr>ABSTRACT</vt:lpstr>
      <vt:lpstr>INTRODUCTION</vt:lpstr>
      <vt:lpstr>INTRODUCTION</vt:lpstr>
      <vt:lpstr>INTRODUCTION</vt:lpstr>
      <vt:lpstr>LITERATURE SURVEY</vt:lpstr>
      <vt:lpstr>PowerPoint Presentation</vt:lpstr>
      <vt:lpstr>PowerPoint Presentation</vt:lpstr>
      <vt:lpstr>PowerPoint Presentation</vt:lpstr>
      <vt:lpstr>PowerPoint Presentation</vt:lpstr>
      <vt:lpstr>EXISTING SYSTEMS</vt:lpstr>
      <vt:lpstr>EXISTING SYSTEMS</vt:lpstr>
      <vt:lpstr>EXISTING SYSTEMS</vt:lpstr>
      <vt:lpstr>PROPOSED SYSTEM</vt:lpstr>
      <vt:lpstr>PROPOSED SYSTEM</vt:lpstr>
      <vt:lpstr>PROPOSED SYSTEM</vt:lpstr>
      <vt:lpstr>SYSTEM REQUIREMENTS</vt:lpstr>
      <vt:lpstr>FUNCTIONAL REQUIREMENTS</vt:lpstr>
      <vt:lpstr>NON-FUNCTIONAL REQUIREMENTS</vt:lpstr>
      <vt:lpstr>HARDWARE AND SOFTWARE REQUIREMENTS</vt:lpstr>
      <vt:lpstr>SYSTEM ARCHITECTURE</vt:lpstr>
      <vt:lpstr>SYSTEM ARCHITECTURE</vt:lpstr>
      <vt:lpstr>MODULES</vt:lpstr>
      <vt:lpstr>PowerPoint Presentation</vt:lpstr>
      <vt:lpstr>UML DIAGRAMS</vt:lpstr>
      <vt:lpstr>USE CASE  DIAGRAM</vt:lpstr>
      <vt:lpstr>CLASS DIAGRAM</vt:lpstr>
      <vt:lpstr>       SEQUENCE DIAGRAM</vt:lpstr>
      <vt:lpstr>IMPLEMENTATION</vt:lpstr>
      <vt:lpstr>IMPLEMENTATION </vt:lpstr>
      <vt:lpstr>DATA CLASSIFICATION</vt:lpstr>
      <vt:lpstr>RANDOM FOREST CLASSIFIER</vt:lpstr>
      <vt:lpstr>3D CNN CLASSIFIER</vt:lpstr>
      <vt:lpstr>NLP</vt:lpstr>
      <vt:lpstr>USABLE FEATURES</vt:lpstr>
      <vt:lpstr>TO-DO LISTS</vt:lpstr>
      <vt:lpstr>Puzzles with personalized photos</vt:lpstr>
      <vt:lpstr>Alarms and Reminders</vt:lpstr>
      <vt:lpstr>DATA ANALYSIS </vt:lpstr>
      <vt:lpstr>RESULTS</vt:lpstr>
      <vt:lpstr>RESULTS</vt:lpstr>
      <vt:lpstr>TEST CASES</vt:lpstr>
      <vt:lpstr>TEST CASE RESULTS</vt:lpstr>
      <vt:lpstr>TEST CASE RESULTS</vt:lpstr>
      <vt:lpstr>CONCLUSION</vt:lpstr>
      <vt:lpstr>CONCLUSION</vt:lpstr>
      <vt:lpstr>FUTURE SCOPE</vt:lpstr>
      <vt:lpstr>FUTURE SCOPE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DEMENTIA DETECTION USING CNN AND CLASSIFICATION METHODS</dc:title>
  <dc:creator>Anurag Sajja</dc:creator>
  <cp:lastModifiedBy>Sankranthi Chinthamaneni</cp:lastModifiedBy>
  <cp:revision>35</cp:revision>
  <dcterms:modified xsi:type="dcterms:W3CDTF">2022-05-06T08:24:14Z</dcterms:modified>
</cp:coreProperties>
</file>